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76"/>
  </p:notesMasterIdLst>
  <p:sldIdLst>
    <p:sldId id="584" r:id="rId2"/>
    <p:sldId id="587" r:id="rId3"/>
    <p:sldId id="591" r:id="rId4"/>
    <p:sldId id="592" r:id="rId5"/>
    <p:sldId id="590" r:id="rId6"/>
    <p:sldId id="593" r:id="rId7"/>
    <p:sldId id="594" r:id="rId8"/>
    <p:sldId id="595" r:id="rId9"/>
    <p:sldId id="596" r:id="rId10"/>
    <p:sldId id="589" r:id="rId11"/>
    <p:sldId id="613" r:id="rId12"/>
    <p:sldId id="609" r:id="rId13"/>
    <p:sldId id="600" r:id="rId14"/>
    <p:sldId id="601" r:id="rId15"/>
    <p:sldId id="602" r:id="rId16"/>
    <p:sldId id="610" r:id="rId17"/>
    <p:sldId id="605" r:id="rId18"/>
    <p:sldId id="606" r:id="rId19"/>
    <p:sldId id="607" r:id="rId20"/>
    <p:sldId id="257" r:id="rId21"/>
    <p:sldId id="278" r:id="rId22"/>
    <p:sldId id="280" r:id="rId23"/>
    <p:sldId id="284" r:id="rId24"/>
    <p:sldId id="283" r:id="rId25"/>
    <p:sldId id="286" r:id="rId26"/>
    <p:sldId id="577" r:id="rId27"/>
    <p:sldId id="582" r:id="rId28"/>
    <p:sldId id="288" r:id="rId29"/>
    <p:sldId id="267" r:id="rId30"/>
    <p:sldId id="268" r:id="rId31"/>
    <p:sldId id="276" r:id="rId32"/>
    <p:sldId id="293" r:id="rId33"/>
    <p:sldId id="597" r:id="rId34"/>
    <p:sldId id="336" r:id="rId35"/>
    <p:sldId id="342" r:id="rId36"/>
    <p:sldId id="333" r:id="rId37"/>
    <p:sldId id="343" r:id="rId38"/>
    <p:sldId id="568" r:id="rId39"/>
    <p:sldId id="571" r:id="rId40"/>
    <p:sldId id="340" r:id="rId41"/>
    <p:sldId id="341" r:id="rId42"/>
    <p:sldId id="533" r:id="rId43"/>
    <p:sldId id="346" r:id="rId44"/>
    <p:sldId id="534" r:id="rId45"/>
    <p:sldId id="348" r:id="rId46"/>
    <p:sldId id="349" r:id="rId47"/>
    <p:sldId id="350" r:id="rId48"/>
    <p:sldId id="572" r:id="rId49"/>
    <p:sldId id="351" r:id="rId50"/>
    <p:sldId id="292" r:id="rId51"/>
    <p:sldId id="551" r:id="rId52"/>
    <p:sldId id="552" r:id="rId53"/>
    <p:sldId id="612" r:id="rId54"/>
    <p:sldId id="555" r:id="rId55"/>
    <p:sldId id="557" r:id="rId56"/>
    <p:sldId id="558" r:id="rId57"/>
    <p:sldId id="560" r:id="rId58"/>
    <p:sldId id="561" r:id="rId59"/>
    <p:sldId id="562" r:id="rId60"/>
    <p:sldId id="563" r:id="rId61"/>
    <p:sldId id="564" r:id="rId62"/>
    <p:sldId id="565" r:id="rId63"/>
    <p:sldId id="598" r:id="rId64"/>
    <p:sldId id="355" r:id="rId65"/>
    <p:sldId id="567" r:id="rId66"/>
    <p:sldId id="614" r:id="rId67"/>
    <p:sldId id="499" r:id="rId68"/>
    <p:sldId id="258" r:id="rId69"/>
    <p:sldId id="500" r:id="rId70"/>
    <p:sldId id="501" r:id="rId71"/>
    <p:sldId id="502" r:id="rId72"/>
    <p:sldId id="262" r:id="rId73"/>
    <p:sldId id="615" r:id="rId74"/>
    <p:sldId id="616" r:id="rId7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image" Target="../media/image37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2C1DA-B3D3-46A8-BE2E-A653C29CB6EC}" type="doc">
      <dgm:prSet loTypeId="urn:microsoft.com/office/officeart/2005/8/layout/defaul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15E6897-DC4D-43D5-A7D1-968BDAA852EB}">
      <dgm:prSet/>
      <dgm:spPr/>
      <dgm:t>
        <a:bodyPr/>
        <a:lstStyle/>
        <a:p>
          <a:r>
            <a:rPr lang="pt-BR" dirty="0"/>
            <a:t>A reunião dos Apóstolos e presbíteros que se encontram a frente das Igrejas, e sua autoridade específica. </a:t>
          </a:r>
          <a:endParaRPr lang="en-US" dirty="0"/>
        </a:p>
      </dgm:t>
    </dgm:pt>
    <dgm:pt modelId="{C93139EF-6B19-490C-91DA-CB7FABC0D2CD}" type="parTrans" cxnId="{A0D627D1-C138-4CFA-8912-07561430405D}">
      <dgm:prSet/>
      <dgm:spPr/>
      <dgm:t>
        <a:bodyPr/>
        <a:lstStyle/>
        <a:p>
          <a:endParaRPr lang="en-US"/>
        </a:p>
      </dgm:t>
    </dgm:pt>
    <dgm:pt modelId="{B94D4992-E98D-4960-923B-AC3A64C37E6F}" type="sibTrans" cxnId="{A0D627D1-C138-4CFA-8912-07561430405D}">
      <dgm:prSet/>
      <dgm:spPr/>
      <dgm:t>
        <a:bodyPr/>
        <a:lstStyle/>
        <a:p>
          <a:endParaRPr lang="en-US"/>
        </a:p>
      </dgm:t>
    </dgm:pt>
    <dgm:pt modelId="{80EDAA6E-5413-4F15-88B8-D8629B024EE8}">
      <dgm:prSet/>
      <dgm:spPr/>
      <dgm:t>
        <a:bodyPr/>
        <a:lstStyle/>
        <a:p>
          <a:r>
            <a:rPr lang="pt-BR" dirty="0"/>
            <a:t>A invocação do Espírito Santo como sinal da convicção de seu papel de guia da Igreja peregrina</a:t>
          </a:r>
          <a:endParaRPr lang="en-US" dirty="0"/>
        </a:p>
      </dgm:t>
    </dgm:pt>
    <dgm:pt modelId="{879EF3D7-9D9E-44B6-B12B-41C9ECE55680}" type="parTrans" cxnId="{60C1642B-C68C-4F1C-A170-F4B2E086AD87}">
      <dgm:prSet/>
      <dgm:spPr/>
      <dgm:t>
        <a:bodyPr/>
        <a:lstStyle/>
        <a:p>
          <a:endParaRPr lang="en-US"/>
        </a:p>
      </dgm:t>
    </dgm:pt>
    <dgm:pt modelId="{B01A4356-5BFD-4F5A-A2A0-FF8541355A84}" type="sibTrans" cxnId="{60C1642B-C68C-4F1C-A170-F4B2E086AD87}">
      <dgm:prSet/>
      <dgm:spPr/>
      <dgm:t>
        <a:bodyPr/>
        <a:lstStyle/>
        <a:p>
          <a:endParaRPr lang="en-US"/>
        </a:p>
      </dgm:t>
    </dgm:pt>
    <dgm:pt modelId="{6968D073-21DE-415D-8D01-28FA12D7675D}">
      <dgm:prSet/>
      <dgm:spPr/>
      <dgm:t>
        <a:bodyPr/>
        <a:lstStyle/>
        <a:p>
          <a:r>
            <a:rPr lang="pt-BR" dirty="0"/>
            <a:t>A busca do discernimento pela verdade do Evangelho e pelo bem da Igreja</a:t>
          </a:r>
          <a:endParaRPr lang="en-US" dirty="0"/>
        </a:p>
      </dgm:t>
    </dgm:pt>
    <dgm:pt modelId="{879B8BED-39E7-4AFD-88F2-6940792CE712}" type="parTrans" cxnId="{0AD2175E-6A97-4F12-BA51-CB8960C0FB7B}">
      <dgm:prSet/>
      <dgm:spPr/>
      <dgm:t>
        <a:bodyPr/>
        <a:lstStyle/>
        <a:p>
          <a:endParaRPr lang="en-US"/>
        </a:p>
      </dgm:t>
    </dgm:pt>
    <dgm:pt modelId="{0F9E82B3-4297-4160-B5B6-AE0BC444F49D}" type="sibTrans" cxnId="{0AD2175E-6A97-4F12-BA51-CB8960C0FB7B}">
      <dgm:prSet/>
      <dgm:spPr/>
      <dgm:t>
        <a:bodyPr/>
        <a:lstStyle/>
        <a:p>
          <a:endParaRPr lang="en-US"/>
        </a:p>
      </dgm:t>
    </dgm:pt>
    <dgm:pt modelId="{1ECFEB04-2528-431D-8DCB-6CF45F69302E}">
      <dgm:prSet/>
      <dgm:spPr/>
      <dgm:t>
        <a:bodyPr/>
        <a:lstStyle/>
        <a:p>
          <a:r>
            <a:rPr lang="pt-BR" dirty="0"/>
            <a:t>A escuta da comunidade, que se reúne, especialmente em oração. </a:t>
          </a:r>
          <a:endParaRPr lang="en-US" dirty="0"/>
        </a:p>
      </dgm:t>
    </dgm:pt>
    <dgm:pt modelId="{48201B85-603B-446C-A75B-537506711059}" type="parTrans" cxnId="{C6A648A8-F5FA-4152-9B47-327D07E34852}">
      <dgm:prSet/>
      <dgm:spPr/>
      <dgm:t>
        <a:bodyPr/>
        <a:lstStyle/>
        <a:p>
          <a:endParaRPr lang="en-US"/>
        </a:p>
      </dgm:t>
    </dgm:pt>
    <dgm:pt modelId="{731EB4B8-D7C5-46A6-94EA-210D988FBE53}" type="sibTrans" cxnId="{C6A648A8-F5FA-4152-9B47-327D07E34852}">
      <dgm:prSet/>
      <dgm:spPr/>
      <dgm:t>
        <a:bodyPr/>
        <a:lstStyle/>
        <a:p>
          <a:endParaRPr lang="en-US"/>
        </a:p>
      </dgm:t>
    </dgm:pt>
    <dgm:pt modelId="{90F44E9D-B2CC-4D20-83FF-FC0E7E60D5E8}">
      <dgm:prSet/>
      <dgm:spPr/>
      <dgm:t>
        <a:bodyPr/>
        <a:lstStyle/>
        <a:p>
          <a:r>
            <a:rPr lang="pt-BR"/>
            <a:t>A ponderação atenta das várias posições sobre uma determinada matéria</a:t>
          </a:r>
          <a:endParaRPr lang="en-US"/>
        </a:p>
      </dgm:t>
    </dgm:pt>
    <dgm:pt modelId="{F9248043-6F69-4216-8414-11EE5EE481B6}" type="parTrans" cxnId="{8FBD0800-1CFE-4FDA-A078-8258C6ED4AF2}">
      <dgm:prSet/>
      <dgm:spPr/>
      <dgm:t>
        <a:bodyPr/>
        <a:lstStyle/>
        <a:p>
          <a:endParaRPr lang="en-US"/>
        </a:p>
      </dgm:t>
    </dgm:pt>
    <dgm:pt modelId="{B142F6B5-E1A8-489B-AEF3-BA3168D28047}" type="sibTrans" cxnId="{8FBD0800-1CFE-4FDA-A078-8258C6ED4AF2}">
      <dgm:prSet/>
      <dgm:spPr/>
      <dgm:t>
        <a:bodyPr/>
        <a:lstStyle/>
        <a:p>
          <a:endParaRPr lang="en-US"/>
        </a:p>
      </dgm:t>
    </dgm:pt>
    <dgm:pt modelId="{2F06ABB1-BF54-4F15-A7EB-F67E9F48938D}">
      <dgm:prSet/>
      <dgm:spPr/>
      <dgm:t>
        <a:bodyPr/>
        <a:lstStyle/>
        <a:p>
          <a:r>
            <a:rPr lang="pt-BR"/>
            <a:t>A tomada de uma decisão que passa a ser considerada vinculante </a:t>
          </a:r>
          <a:endParaRPr lang="en-US"/>
        </a:p>
      </dgm:t>
    </dgm:pt>
    <dgm:pt modelId="{B2736399-1859-4F19-978B-83ADE766F891}" type="parTrans" cxnId="{8D92659E-E0FE-4255-A881-08F455EDEAA5}">
      <dgm:prSet/>
      <dgm:spPr/>
      <dgm:t>
        <a:bodyPr/>
        <a:lstStyle/>
        <a:p>
          <a:endParaRPr lang="en-US"/>
        </a:p>
      </dgm:t>
    </dgm:pt>
    <dgm:pt modelId="{2BEC4A56-3C98-4CE8-8743-D6B02ABAC87F}" type="sibTrans" cxnId="{8D92659E-E0FE-4255-A881-08F455EDEAA5}">
      <dgm:prSet/>
      <dgm:spPr/>
      <dgm:t>
        <a:bodyPr/>
        <a:lstStyle/>
        <a:p>
          <a:endParaRPr lang="en-US"/>
        </a:p>
      </dgm:t>
    </dgm:pt>
    <dgm:pt modelId="{F1D5CD90-0AB7-4184-80F7-75B558F72921}">
      <dgm:prSet/>
      <dgm:spPr/>
      <dgm:t>
        <a:bodyPr/>
        <a:lstStyle/>
        <a:p>
          <a:r>
            <a:rPr lang="pt-BR"/>
            <a:t>A comunicação da decisão às diferentes Igrejas por escrito e com testemunha.</a:t>
          </a:r>
          <a:endParaRPr lang="en-US"/>
        </a:p>
      </dgm:t>
    </dgm:pt>
    <dgm:pt modelId="{B46C61CF-BA4C-45A1-AA6C-DF2DE368B43E}" type="parTrans" cxnId="{D5FAFF0E-1323-4A1B-A181-CBFD01069DAE}">
      <dgm:prSet/>
      <dgm:spPr/>
      <dgm:t>
        <a:bodyPr/>
        <a:lstStyle/>
        <a:p>
          <a:endParaRPr lang="en-US"/>
        </a:p>
      </dgm:t>
    </dgm:pt>
    <dgm:pt modelId="{6A530939-83A7-4C2C-8A02-EA7C39ECF654}" type="sibTrans" cxnId="{D5FAFF0E-1323-4A1B-A181-CBFD01069DAE}">
      <dgm:prSet/>
      <dgm:spPr/>
      <dgm:t>
        <a:bodyPr/>
        <a:lstStyle/>
        <a:p>
          <a:endParaRPr lang="en-US"/>
        </a:p>
      </dgm:t>
    </dgm:pt>
    <dgm:pt modelId="{9F0763AD-ABF4-461C-A414-E8971B1B0D1A}" type="pres">
      <dgm:prSet presAssocID="{E642C1DA-B3D3-46A8-BE2E-A653C29CB6EC}" presName="diagram" presStyleCnt="0">
        <dgm:presLayoutVars>
          <dgm:dir/>
          <dgm:resizeHandles val="exact"/>
        </dgm:presLayoutVars>
      </dgm:prSet>
      <dgm:spPr/>
    </dgm:pt>
    <dgm:pt modelId="{CC2B0A94-D8B1-47AC-983E-6AE7C1C49DEC}" type="pres">
      <dgm:prSet presAssocID="{915E6897-DC4D-43D5-A7D1-968BDAA852EB}" presName="node" presStyleLbl="node1" presStyleIdx="0" presStyleCnt="7">
        <dgm:presLayoutVars>
          <dgm:bulletEnabled val="1"/>
        </dgm:presLayoutVars>
      </dgm:prSet>
      <dgm:spPr/>
    </dgm:pt>
    <dgm:pt modelId="{9F647CE7-8CC4-493F-BFC4-1586084CDBE6}" type="pres">
      <dgm:prSet presAssocID="{B94D4992-E98D-4960-923B-AC3A64C37E6F}" presName="sibTrans" presStyleCnt="0"/>
      <dgm:spPr/>
    </dgm:pt>
    <dgm:pt modelId="{24822350-D504-4F01-A598-30423D979E47}" type="pres">
      <dgm:prSet presAssocID="{80EDAA6E-5413-4F15-88B8-D8629B024EE8}" presName="node" presStyleLbl="node1" presStyleIdx="1" presStyleCnt="7">
        <dgm:presLayoutVars>
          <dgm:bulletEnabled val="1"/>
        </dgm:presLayoutVars>
      </dgm:prSet>
      <dgm:spPr/>
    </dgm:pt>
    <dgm:pt modelId="{67E8E2F3-ED79-4B04-A2F7-6085810D971D}" type="pres">
      <dgm:prSet presAssocID="{B01A4356-5BFD-4F5A-A2A0-FF8541355A84}" presName="sibTrans" presStyleCnt="0"/>
      <dgm:spPr/>
    </dgm:pt>
    <dgm:pt modelId="{9A0E7B1D-DCB6-4BD7-A279-B45EE101E5A0}" type="pres">
      <dgm:prSet presAssocID="{6968D073-21DE-415D-8D01-28FA12D7675D}" presName="node" presStyleLbl="node1" presStyleIdx="2" presStyleCnt="7">
        <dgm:presLayoutVars>
          <dgm:bulletEnabled val="1"/>
        </dgm:presLayoutVars>
      </dgm:prSet>
      <dgm:spPr/>
    </dgm:pt>
    <dgm:pt modelId="{4E800588-4F9F-422C-8FE5-158DF28DC667}" type="pres">
      <dgm:prSet presAssocID="{0F9E82B3-4297-4160-B5B6-AE0BC444F49D}" presName="sibTrans" presStyleCnt="0"/>
      <dgm:spPr/>
    </dgm:pt>
    <dgm:pt modelId="{F09C7181-F9AC-434F-AB64-F91F4A94D946}" type="pres">
      <dgm:prSet presAssocID="{1ECFEB04-2528-431D-8DCB-6CF45F69302E}" presName="node" presStyleLbl="node1" presStyleIdx="3" presStyleCnt="7">
        <dgm:presLayoutVars>
          <dgm:bulletEnabled val="1"/>
        </dgm:presLayoutVars>
      </dgm:prSet>
      <dgm:spPr/>
    </dgm:pt>
    <dgm:pt modelId="{41810367-95D4-45B1-9480-F4CB320304DA}" type="pres">
      <dgm:prSet presAssocID="{731EB4B8-D7C5-46A6-94EA-210D988FBE53}" presName="sibTrans" presStyleCnt="0"/>
      <dgm:spPr/>
    </dgm:pt>
    <dgm:pt modelId="{ADD6D628-7DD7-4C76-9DCB-E645834DCA60}" type="pres">
      <dgm:prSet presAssocID="{90F44E9D-B2CC-4D20-83FF-FC0E7E60D5E8}" presName="node" presStyleLbl="node1" presStyleIdx="4" presStyleCnt="7">
        <dgm:presLayoutVars>
          <dgm:bulletEnabled val="1"/>
        </dgm:presLayoutVars>
      </dgm:prSet>
      <dgm:spPr/>
    </dgm:pt>
    <dgm:pt modelId="{081F00C8-FE85-424D-B04C-297D38B619FD}" type="pres">
      <dgm:prSet presAssocID="{B142F6B5-E1A8-489B-AEF3-BA3168D28047}" presName="sibTrans" presStyleCnt="0"/>
      <dgm:spPr/>
    </dgm:pt>
    <dgm:pt modelId="{9458FEF2-E50D-4608-B4CF-0BE6B5A2A981}" type="pres">
      <dgm:prSet presAssocID="{2F06ABB1-BF54-4F15-A7EB-F67E9F48938D}" presName="node" presStyleLbl="node1" presStyleIdx="5" presStyleCnt="7">
        <dgm:presLayoutVars>
          <dgm:bulletEnabled val="1"/>
        </dgm:presLayoutVars>
      </dgm:prSet>
      <dgm:spPr/>
    </dgm:pt>
    <dgm:pt modelId="{AAEE83C6-3B7E-437E-B96B-0122F142F4E8}" type="pres">
      <dgm:prSet presAssocID="{2BEC4A56-3C98-4CE8-8743-D6B02ABAC87F}" presName="sibTrans" presStyleCnt="0"/>
      <dgm:spPr/>
    </dgm:pt>
    <dgm:pt modelId="{B076ECF1-58C2-46FE-8636-16007270719B}" type="pres">
      <dgm:prSet presAssocID="{F1D5CD90-0AB7-4184-80F7-75B558F72921}" presName="node" presStyleLbl="node1" presStyleIdx="6" presStyleCnt="7">
        <dgm:presLayoutVars>
          <dgm:bulletEnabled val="1"/>
        </dgm:presLayoutVars>
      </dgm:prSet>
      <dgm:spPr/>
    </dgm:pt>
  </dgm:ptLst>
  <dgm:cxnLst>
    <dgm:cxn modelId="{8FBD0800-1CFE-4FDA-A078-8258C6ED4AF2}" srcId="{E642C1DA-B3D3-46A8-BE2E-A653C29CB6EC}" destId="{90F44E9D-B2CC-4D20-83FF-FC0E7E60D5E8}" srcOrd="4" destOrd="0" parTransId="{F9248043-6F69-4216-8414-11EE5EE481B6}" sibTransId="{B142F6B5-E1A8-489B-AEF3-BA3168D28047}"/>
    <dgm:cxn modelId="{D5FAFF0E-1323-4A1B-A181-CBFD01069DAE}" srcId="{E642C1DA-B3D3-46A8-BE2E-A653C29CB6EC}" destId="{F1D5CD90-0AB7-4184-80F7-75B558F72921}" srcOrd="6" destOrd="0" parTransId="{B46C61CF-BA4C-45A1-AA6C-DF2DE368B43E}" sibTransId="{6A530939-83A7-4C2C-8A02-EA7C39ECF654}"/>
    <dgm:cxn modelId="{E7B78715-0F78-4C95-A489-3FDC08433484}" type="presOf" srcId="{F1D5CD90-0AB7-4184-80F7-75B558F72921}" destId="{B076ECF1-58C2-46FE-8636-16007270719B}" srcOrd="0" destOrd="0" presId="urn:microsoft.com/office/officeart/2005/8/layout/default"/>
    <dgm:cxn modelId="{C94B951E-A9AE-4A07-938B-EC4F4E12CE6D}" type="presOf" srcId="{1ECFEB04-2528-431D-8DCB-6CF45F69302E}" destId="{F09C7181-F9AC-434F-AB64-F91F4A94D946}" srcOrd="0" destOrd="0" presId="urn:microsoft.com/office/officeart/2005/8/layout/default"/>
    <dgm:cxn modelId="{60C1642B-C68C-4F1C-A170-F4B2E086AD87}" srcId="{E642C1DA-B3D3-46A8-BE2E-A653C29CB6EC}" destId="{80EDAA6E-5413-4F15-88B8-D8629B024EE8}" srcOrd="1" destOrd="0" parTransId="{879EF3D7-9D9E-44B6-B12B-41C9ECE55680}" sibTransId="{B01A4356-5BFD-4F5A-A2A0-FF8541355A84}"/>
    <dgm:cxn modelId="{5DC7A33D-F2F6-477E-9B28-0190E19BFB67}" type="presOf" srcId="{90F44E9D-B2CC-4D20-83FF-FC0E7E60D5E8}" destId="{ADD6D628-7DD7-4C76-9DCB-E645834DCA60}" srcOrd="0" destOrd="0" presId="urn:microsoft.com/office/officeart/2005/8/layout/default"/>
    <dgm:cxn modelId="{0AD2175E-6A97-4F12-BA51-CB8960C0FB7B}" srcId="{E642C1DA-B3D3-46A8-BE2E-A653C29CB6EC}" destId="{6968D073-21DE-415D-8D01-28FA12D7675D}" srcOrd="2" destOrd="0" parTransId="{879B8BED-39E7-4AFD-88F2-6940792CE712}" sibTransId="{0F9E82B3-4297-4160-B5B6-AE0BC444F49D}"/>
    <dgm:cxn modelId="{71486C62-BA04-438B-9AE9-6256717ACB7C}" type="presOf" srcId="{E642C1DA-B3D3-46A8-BE2E-A653C29CB6EC}" destId="{9F0763AD-ABF4-461C-A414-E8971B1B0D1A}" srcOrd="0" destOrd="0" presId="urn:microsoft.com/office/officeart/2005/8/layout/default"/>
    <dgm:cxn modelId="{E2056885-D79E-4F79-B53E-3D540F708734}" type="presOf" srcId="{915E6897-DC4D-43D5-A7D1-968BDAA852EB}" destId="{CC2B0A94-D8B1-47AC-983E-6AE7C1C49DEC}" srcOrd="0" destOrd="0" presId="urn:microsoft.com/office/officeart/2005/8/layout/default"/>
    <dgm:cxn modelId="{8D92659E-E0FE-4255-A881-08F455EDEAA5}" srcId="{E642C1DA-B3D3-46A8-BE2E-A653C29CB6EC}" destId="{2F06ABB1-BF54-4F15-A7EB-F67E9F48938D}" srcOrd="5" destOrd="0" parTransId="{B2736399-1859-4F19-978B-83ADE766F891}" sibTransId="{2BEC4A56-3C98-4CE8-8743-D6B02ABAC87F}"/>
    <dgm:cxn modelId="{BEB1E5A0-1D57-4173-A178-CBCCFD335970}" type="presOf" srcId="{6968D073-21DE-415D-8D01-28FA12D7675D}" destId="{9A0E7B1D-DCB6-4BD7-A279-B45EE101E5A0}" srcOrd="0" destOrd="0" presId="urn:microsoft.com/office/officeart/2005/8/layout/default"/>
    <dgm:cxn modelId="{C6A648A8-F5FA-4152-9B47-327D07E34852}" srcId="{E642C1DA-B3D3-46A8-BE2E-A653C29CB6EC}" destId="{1ECFEB04-2528-431D-8DCB-6CF45F69302E}" srcOrd="3" destOrd="0" parTransId="{48201B85-603B-446C-A75B-537506711059}" sibTransId="{731EB4B8-D7C5-46A6-94EA-210D988FBE53}"/>
    <dgm:cxn modelId="{A0D627D1-C138-4CFA-8912-07561430405D}" srcId="{E642C1DA-B3D3-46A8-BE2E-A653C29CB6EC}" destId="{915E6897-DC4D-43D5-A7D1-968BDAA852EB}" srcOrd="0" destOrd="0" parTransId="{C93139EF-6B19-490C-91DA-CB7FABC0D2CD}" sibTransId="{B94D4992-E98D-4960-923B-AC3A64C37E6F}"/>
    <dgm:cxn modelId="{6F3F4CE9-A015-46AA-A1AD-D5CDA324A623}" type="presOf" srcId="{80EDAA6E-5413-4F15-88B8-D8629B024EE8}" destId="{24822350-D504-4F01-A598-30423D979E47}" srcOrd="0" destOrd="0" presId="urn:microsoft.com/office/officeart/2005/8/layout/default"/>
    <dgm:cxn modelId="{7AD64DF2-66FE-45B2-84BA-DA04B54E1303}" type="presOf" srcId="{2F06ABB1-BF54-4F15-A7EB-F67E9F48938D}" destId="{9458FEF2-E50D-4608-B4CF-0BE6B5A2A981}" srcOrd="0" destOrd="0" presId="urn:microsoft.com/office/officeart/2005/8/layout/default"/>
    <dgm:cxn modelId="{F1764319-6650-4484-9507-7382915FECB7}" type="presParOf" srcId="{9F0763AD-ABF4-461C-A414-E8971B1B0D1A}" destId="{CC2B0A94-D8B1-47AC-983E-6AE7C1C49DEC}" srcOrd="0" destOrd="0" presId="urn:microsoft.com/office/officeart/2005/8/layout/default"/>
    <dgm:cxn modelId="{F91FCA26-F0FD-46D7-B366-8F66159195C0}" type="presParOf" srcId="{9F0763AD-ABF4-461C-A414-E8971B1B0D1A}" destId="{9F647CE7-8CC4-493F-BFC4-1586084CDBE6}" srcOrd="1" destOrd="0" presId="urn:microsoft.com/office/officeart/2005/8/layout/default"/>
    <dgm:cxn modelId="{D9E1997F-DB49-4FBF-9D77-82D6E305A040}" type="presParOf" srcId="{9F0763AD-ABF4-461C-A414-E8971B1B0D1A}" destId="{24822350-D504-4F01-A598-30423D979E47}" srcOrd="2" destOrd="0" presId="urn:microsoft.com/office/officeart/2005/8/layout/default"/>
    <dgm:cxn modelId="{181A7958-EC63-4F6D-BF92-D3740D8FD55E}" type="presParOf" srcId="{9F0763AD-ABF4-461C-A414-E8971B1B0D1A}" destId="{67E8E2F3-ED79-4B04-A2F7-6085810D971D}" srcOrd="3" destOrd="0" presId="urn:microsoft.com/office/officeart/2005/8/layout/default"/>
    <dgm:cxn modelId="{47A66E1D-F4B4-44D5-A6A8-428E28D3C68A}" type="presParOf" srcId="{9F0763AD-ABF4-461C-A414-E8971B1B0D1A}" destId="{9A0E7B1D-DCB6-4BD7-A279-B45EE101E5A0}" srcOrd="4" destOrd="0" presId="urn:microsoft.com/office/officeart/2005/8/layout/default"/>
    <dgm:cxn modelId="{6CD7670B-EA49-4F84-8EBD-5D09041CBB26}" type="presParOf" srcId="{9F0763AD-ABF4-461C-A414-E8971B1B0D1A}" destId="{4E800588-4F9F-422C-8FE5-158DF28DC667}" srcOrd="5" destOrd="0" presId="urn:microsoft.com/office/officeart/2005/8/layout/default"/>
    <dgm:cxn modelId="{521D8C30-2602-4D34-B859-4921E9CB6CAF}" type="presParOf" srcId="{9F0763AD-ABF4-461C-A414-E8971B1B0D1A}" destId="{F09C7181-F9AC-434F-AB64-F91F4A94D946}" srcOrd="6" destOrd="0" presId="urn:microsoft.com/office/officeart/2005/8/layout/default"/>
    <dgm:cxn modelId="{6ED42460-1EA0-4FE5-AB57-F8EBAEAFD6B2}" type="presParOf" srcId="{9F0763AD-ABF4-461C-A414-E8971B1B0D1A}" destId="{41810367-95D4-45B1-9480-F4CB320304DA}" srcOrd="7" destOrd="0" presId="urn:microsoft.com/office/officeart/2005/8/layout/default"/>
    <dgm:cxn modelId="{5EFB2C1E-B01F-46A1-A068-599DADD344B9}" type="presParOf" srcId="{9F0763AD-ABF4-461C-A414-E8971B1B0D1A}" destId="{ADD6D628-7DD7-4C76-9DCB-E645834DCA60}" srcOrd="8" destOrd="0" presId="urn:microsoft.com/office/officeart/2005/8/layout/default"/>
    <dgm:cxn modelId="{21D83A37-DF99-4B45-84AC-4602DE74E578}" type="presParOf" srcId="{9F0763AD-ABF4-461C-A414-E8971B1B0D1A}" destId="{081F00C8-FE85-424D-B04C-297D38B619FD}" srcOrd="9" destOrd="0" presId="urn:microsoft.com/office/officeart/2005/8/layout/default"/>
    <dgm:cxn modelId="{E845F4E9-DB58-4F4D-82E1-F771BD0EF236}" type="presParOf" srcId="{9F0763AD-ABF4-461C-A414-E8971B1B0D1A}" destId="{9458FEF2-E50D-4608-B4CF-0BE6B5A2A981}" srcOrd="10" destOrd="0" presId="urn:microsoft.com/office/officeart/2005/8/layout/default"/>
    <dgm:cxn modelId="{7551CABF-C49B-41EF-8101-270A4AEDC294}" type="presParOf" srcId="{9F0763AD-ABF4-461C-A414-E8971B1B0D1A}" destId="{AAEE83C6-3B7E-437E-B96B-0122F142F4E8}" srcOrd="11" destOrd="0" presId="urn:microsoft.com/office/officeart/2005/8/layout/default"/>
    <dgm:cxn modelId="{783532F3-BD6A-4095-AD03-87612685FA1E}" type="presParOf" srcId="{9F0763AD-ABF4-461C-A414-E8971B1B0D1A}" destId="{B076ECF1-58C2-46FE-8636-16007270719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91CF3F-CBEF-4799-B2D6-210D5A249BF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A93B104-1647-4D57-8765-28DCCC3F14A4}">
      <dgm:prSet phldrT="[Texto]"/>
      <dgm:spPr/>
      <dgm:t>
        <a:bodyPr/>
        <a:lstStyle/>
        <a:p>
          <a:r>
            <a:rPr lang="pt-BR" dirty="0"/>
            <a:t> </a:t>
          </a:r>
          <a:r>
            <a:rPr lang="pt-BR" b="1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Manifestação da Igreja (41)</a:t>
          </a:r>
        </a:p>
      </dgm:t>
    </dgm:pt>
    <dgm:pt modelId="{FE3CD54F-BFD5-4F00-9EA3-C511B5A0FC32}" type="parTrans" cxnId="{8E9209D5-DBCD-45D9-BDFA-70AE3D5912E1}">
      <dgm:prSet/>
      <dgm:spPr/>
      <dgm:t>
        <a:bodyPr/>
        <a:lstStyle/>
        <a:p>
          <a:endParaRPr lang="pt-BR"/>
        </a:p>
      </dgm:t>
    </dgm:pt>
    <dgm:pt modelId="{3EB03DFD-E103-4D0F-A78A-A197028D3A3A}" type="sibTrans" cxnId="{8E9209D5-DBCD-45D9-BDFA-70AE3D5912E1}">
      <dgm:prSet/>
      <dgm:spPr/>
      <dgm:t>
        <a:bodyPr/>
        <a:lstStyle/>
        <a:p>
          <a:endParaRPr lang="pt-BR"/>
        </a:p>
      </dgm:t>
    </dgm:pt>
    <dgm:pt modelId="{1117BC74-C062-4CDA-A900-2B14B43C5F75}">
      <dgm:prSet phldrT="[Texto]"/>
      <dgm:spPr/>
      <dgm:t>
        <a:bodyPr/>
        <a:lstStyle/>
        <a:p>
          <a:r>
            <a:rPr lang="pt-BR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Consciente</a:t>
          </a:r>
          <a:endParaRPr lang="pt-BR" dirty="0"/>
        </a:p>
      </dgm:t>
    </dgm:pt>
    <dgm:pt modelId="{1E8365C6-93D3-4F33-BED5-8471E5CB5931}" type="parTrans" cxnId="{08FC1BC6-5532-4959-8AED-F375733E44B6}">
      <dgm:prSet/>
      <dgm:spPr/>
      <dgm:t>
        <a:bodyPr/>
        <a:lstStyle/>
        <a:p>
          <a:endParaRPr lang="pt-BR"/>
        </a:p>
      </dgm:t>
    </dgm:pt>
    <dgm:pt modelId="{276CB609-9B1F-4AA2-95FF-B4A016472DF4}" type="sibTrans" cxnId="{08FC1BC6-5532-4959-8AED-F375733E44B6}">
      <dgm:prSet/>
      <dgm:spPr/>
      <dgm:t>
        <a:bodyPr/>
        <a:lstStyle/>
        <a:p>
          <a:endParaRPr lang="pt-BR"/>
        </a:p>
      </dgm:t>
    </dgm:pt>
    <dgm:pt modelId="{341A8223-F71C-45DE-9389-B3917336A4E9}">
      <dgm:prSet phldrT="[Texto]"/>
      <dgm:spPr/>
      <dgm:t>
        <a:bodyPr/>
        <a:lstStyle/>
        <a:p>
          <a:r>
            <a:rPr lang="pt-BR" b="1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Ativa</a:t>
          </a:r>
        </a:p>
      </dgm:t>
    </dgm:pt>
    <dgm:pt modelId="{2797E00C-D3A8-4254-9300-2E07D99188CC}" type="parTrans" cxnId="{E95AD8EE-E816-48D5-97F1-5E5177D28E06}">
      <dgm:prSet/>
      <dgm:spPr/>
      <dgm:t>
        <a:bodyPr/>
        <a:lstStyle/>
        <a:p>
          <a:endParaRPr lang="pt-BR"/>
        </a:p>
      </dgm:t>
    </dgm:pt>
    <dgm:pt modelId="{0654AE76-733E-40EB-856E-E1799F2735A5}" type="sibTrans" cxnId="{E95AD8EE-E816-48D5-97F1-5E5177D28E06}">
      <dgm:prSet/>
      <dgm:spPr/>
      <dgm:t>
        <a:bodyPr/>
        <a:lstStyle/>
        <a:p>
          <a:endParaRPr lang="pt-BR"/>
        </a:p>
      </dgm:t>
    </dgm:pt>
    <dgm:pt modelId="{EE87C76B-835A-440A-9F92-9C73284B862C}" type="pres">
      <dgm:prSet presAssocID="{AF91CF3F-CBEF-4799-B2D6-210D5A249BFF}" presName="outerComposite" presStyleCnt="0">
        <dgm:presLayoutVars>
          <dgm:chMax val="5"/>
          <dgm:dir/>
          <dgm:resizeHandles val="exact"/>
        </dgm:presLayoutVars>
      </dgm:prSet>
      <dgm:spPr/>
    </dgm:pt>
    <dgm:pt modelId="{C34A28C9-051E-41C3-90A4-13DE900543E2}" type="pres">
      <dgm:prSet presAssocID="{AF91CF3F-CBEF-4799-B2D6-210D5A249BFF}" presName="dummyMaxCanvas" presStyleCnt="0">
        <dgm:presLayoutVars/>
      </dgm:prSet>
      <dgm:spPr/>
    </dgm:pt>
    <dgm:pt modelId="{4C52DE09-4BAF-41FB-95C2-700DE030AC91}" type="pres">
      <dgm:prSet presAssocID="{AF91CF3F-CBEF-4799-B2D6-210D5A249BFF}" presName="ThreeNodes_1" presStyleLbl="node1" presStyleIdx="0" presStyleCnt="3">
        <dgm:presLayoutVars>
          <dgm:bulletEnabled val="1"/>
        </dgm:presLayoutVars>
      </dgm:prSet>
      <dgm:spPr/>
    </dgm:pt>
    <dgm:pt modelId="{E6F0C45A-EEE2-4A11-B9D4-8FAB44358110}" type="pres">
      <dgm:prSet presAssocID="{AF91CF3F-CBEF-4799-B2D6-210D5A249BFF}" presName="ThreeNodes_2" presStyleLbl="node1" presStyleIdx="1" presStyleCnt="3">
        <dgm:presLayoutVars>
          <dgm:bulletEnabled val="1"/>
        </dgm:presLayoutVars>
      </dgm:prSet>
      <dgm:spPr/>
    </dgm:pt>
    <dgm:pt modelId="{D16D00D3-62F0-4388-BF72-63B90AD0436B}" type="pres">
      <dgm:prSet presAssocID="{AF91CF3F-CBEF-4799-B2D6-210D5A249BFF}" presName="ThreeNodes_3" presStyleLbl="node1" presStyleIdx="2" presStyleCnt="3">
        <dgm:presLayoutVars>
          <dgm:bulletEnabled val="1"/>
        </dgm:presLayoutVars>
      </dgm:prSet>
      <dgm:spPr/>
    </dgm:pt>
    <dgm:pt modelId="{D66F1D7E-3535-4BB7-9C38-35AA87AFFF35}" type="pres">
      <dgm:prSet presAssocID="{AF91CF3F-CBEF-4799-B2D6-210D5A249BFF}" presName="ThreeConn_1-2" presStyleLbl="fgAccFollowNode1" presStyleIdx="0" presStyleCnt="2">
        <dgm:presLayoutVars>
          <dgm:bulletEnabled val="1"/>
        </dgm:presLayoutVars>
      </dgm:prSet>
      <dgm:spPr/>
    </dgm:pt>
    <dgm:pt modelId="{CC4FC6F5-1FB3-4ACE-94BE-2ABBD475C7D1}" type="pres">
      <dgm:prSet presAssocID="{AF91CF3F-CBEF-4799-B2D6-210D5A249BFF}" presName="ThreeConn_2-3" presStyleLbl="fgAccFollowNode1" presStyleIdx="1" presStyleCnt="2">
        <dgm:presLayoutVars>
          <dgm:bulletEnabled val="1"/>
        </dgm:presLayoutVars>
      </dgm:prSet>
      <dgm:spPr/>
    </dgm:pt>
    <dgm:pt modelId="{553C146F-30D1-4DEE-AC51-211E03E53045}" type="pres">
      <dgm:prSet presAssocID="{AF91CF3F-CBEF-4799-B2D6-210D5A249BFF}" presName="ThreeNodes_1_text" presStyleLbl="node1" presStyleIdx="2" presStyleCnt="3">
        <dgm:presLayoutVars>
          <dgm:bulletEnabled val="1"/>
        </dgm:presLayoutVars>
      </dgm:prSet>
      <dgm:spPr/>
    </dgm:pt>
    <dgm:pt modelId="{DFF6114B-8F42-461F-8D3A-3BDBAB95B9A0}" type="pres">
      <dgm:prSet presAssocID="{AF91CF3F-CBEF-4799-B2D6-210D5A249BFF}" presName="ThreeNodes_2_text" presStyleLbl="node1" presStyleIdx="2" presStyleCnt="3">
        <dgm:presLayoutVars>
          <dgm:bulletEnabled val="1"/>
        </dgm:presLayoutVars>
      </dgm:prSet>
      <dgm:spPr/>
    </dgm:pt>
    <dgm:pt modelId="{9A780C40-FB7C-456C-90CD-7A408DECD951}" type="pres">
      <dgm:prSet presAssocID="{AF91CF3F-CBEF-4799-B2D6-210D5A249BF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B4E511F-771D-439D-88F5-01F877448C96}" type="presOf" srcId="{1A93B104-1647-4D57-8765-28DCCC3F14A4}" destId="{553C146F-30D1-4DEE-AC51-211E03E53045}" srcOrd="1" destOrd="0" presId="urn:microsoft.com/office/officeart/2005/8/layout/vProcess5"/>
    <dgm:cxn modelId="{9DC84825-6264-4838-A0E7-E4B2EA93FE74}" type="presOf" srcId="{AF91CF3F-CBEF-4799-B2D6-210D5A249BFF}" destId="{EE87C76B-835A-440A-9F92-9C73284B862C}" srcOrd="0" destOrd="0" presId="urn:microsoft.com/office/officeart/2005/8/layout/vProcess5"/>
    <dgm:cxn modelId="{98C85A2F-00D9-4E91-8922-DACAC7BA64CE}" type="presOf" srcId="{276CB609-9B1F-4AA2-95FF-B4A016472DF4}" destId="{CC4FC6F5-1FB3-4ACE-94BE-2ABBD475C7D1}" srcOrd="0" destOrd="0" presId="urn:microsoft.com/office/officeart/2005/8/layout/vProcess5"/>
    <dgm:cxn modelId="{2E5DE480-A3FD-4481-B1C4-8EC8FC192B18}" type="presOf" srcId="{1117BC74-C062-4CDA-A900-2B14B43C5F75}" destId="{E6F0C45A-EEE2-4A11-B9D4-8FAB44358110}" srcOrd="0" destOrd="0" presId="urn:microsoft.com/office/officeart/2005/8/layout/vProcess5"/>
    <dgm:cxn modelId="{8D0BAB97-164A-430B-92EF-33834523F423}" type="presOf" srcId="{341A8223-F71C-45DE-9389-B3917336A4E9}" destId="{9A780C40-FB7C-456C-90CD-7A408DECD951}" srcOrd="1" destOrd="0" presId="urn:microsoft.com/office/officeart/2005/8/layout/vProcess5"/>
    <dgm:cxn modelId="{08FC1BC6-5532-4959-8AED-F375733E44B6}" srcId="{AF91CF3F-CBEF-4799-B2D6-210D5A249BFF}" destId="{1117BC74-C062-4CDA-A900-2B14B43C5F75}" srcOrd="1" destOrd="0" parTransId="{1E8365C6-93D3-4F33-BED5-8471E5CB5931}" sibTransId="{276CB609-9B1F-4AA2-95FF-B4A016472DF4}"/>
    <dgm:cxn modelId="{20C931C6-9520-40FC-9FA1-DC39D9EC77F7}" type="presOf" srcId="{3EB03DFD-E103-4D0F-A78A-A197028D3A3A}" destId="{D66F1D7E-3535-4BB7-9C38-35AA87AFFF35}" srcOrd="0" destOrd="0" presId="urn:microsoft.com/office/officeart/2005/8/layout/vProcess5"/>
    <dgm:cxn modelId="{81D8D7CF-B3AA-4BDC-92C4-45D9FBE3EF88}" type="presOf" srcId="{341A8223-F71C-45DE-9389-B3917336A4E9}" destId="{D16D00D3-62F0-4388-BF72-63B90AD0436B}" srcOrd="0" destOrd="0" presId="urn:microsoft.com/office/officeart/2005/8/layout/vProcess5"/>
    <dgm:cxn modelId="{8E9209D5-DBCD-45D9-BDFA-70AE3D5912E1}" srcId="{AF91CF3F-CBEF-4799-B2D6-210D5A249BFF}" destId="{1A93B104-1647-4D57-8765-28DCCC3F14A4}" srcOrd="0" destOrd="0" parTransId="{FE3CD54F-BFD5-4F00-9EA3-C511B5A0FC32}" sibTransId="{3EB03DFD-E103-4D0F-A78A-A197028D3A3A}"/>
    <dgm:cxn modelId="{8B133CD7-ED67-4BE2-AF4E-2B268C169432}" type="presOf" srcId="{1A93B104-1647-4D57-8765-28DCCC3F14A4}" destId="{4C52DE09-4BAF-41FB-95C2-700DE030AC91}" srcOrd="0" destOrd="0" presId="urn:microsoft.com/office/officeart/2005/8/layout/vProcess5"/>
    <dgm:cxn modelId="{E95AD8EE-E816-48D5-97F1-5E5177D28E06}" srcId="{AF91CF3F-CBEF-4799-B2D6-210D5A249BFF}" destId="{341A8223-F71C-45DE-9389-B3917336A4E9}" srcOrd="2" destOrd="0" parTransId="{2797E00C-D3A8-4254-9300-2E07D99188CC}" sibTransId="{0654AE76-733E-40EB-856E-E1799F2735A5}"/>
    <dgm:cxn modelId="{5A6B59F5-88F6-4455-A6D2-992117504F2C}" type="presOf" srcId="{1117BC74-C062-4CDA-A900-2B14B43C5F75}" destId="{DFF6114B-8F42-461F-8D3A-3BDBAB95B9A0}" srcOrd="1" destOrd="0" presId="urn:microsoft.com/office/officeart/2005/8/layout/vProcess5"/>
    <dgm:cxn modelId="{C1925781-B7B1-4557-AB2C-9EA49B30FE34}" type="presParOf" srcId="{EE87C76B-835A-440A-9F92-9C73284B862C}" destId="{C34A28C9-051E-41C3-90A4-13DE900543E2}" srcOrd="0" destOrd="0" presId="urn:microsoft.com/office/officeart/2005/8/layout/vProcess5"/>
    <dgm:cxn modelId="{1DAD7C76-5B27-4A2F-8414-C26305B333F2}" type="presParOf" srcId="{EE87C76B-835A-440A-9F92-9C73284B862C}" destId="{4C52DE09-4BAF-41FB-95C2-700DE030AC91}" srcOrd="1" destOrd="0" presId="urn:microsoft.com/office/officeart/2005/8/layout/vProcess5"/>
    <dgm:cxn modelId="{24BA98C8-D00A-474E-9BD2-EB50301E33D4}" type="presParOf" srcId="{EE87C76B-835A-440A-9F92-9C73284B862C}" destId="{E6F0C45A-EEE2-4A11-B9D4-8FAB44358110}" srcOrd="2" destOrd="0" presId="urn:microsoft.com/office/officeart/2005/8/layout/vProcess5"/>
    <dgm:cxn modelId="{74062CDD-4C84-45E2-B3B2-54B916FF5AF0}" type="presParOf" srcId="{EE87C76B-835A-440A-9F92-9C73284B862C}" destId="{D16D00D3-62F0-4388-BF72-63B90AD0436B}" srcOrd="3" destOrd="0" presId="urn:microsoft.com/office/officeart/2005/8/layout/vProcess5"/>
    <dgm:cxn modelId="{7B66C0DB-1C86-4DAB-8DA4-9126495FC528}" type="presParOf" srcId="{EE87C76B-835A-440A-9F92-9C73284B862C}" destId="{D66F1D7E-3535-4BB7-9C38-35AA87AFFF35}" srcOrd="4" destOrd="0" presId="urn:microsoft.com/office/officeart/2005/8/layout/vProcess5"/>
    <dgm:cxn modelId="{1E98094D-095B-4810-8830-A984EB670165}" type="presParOf" srcId="{EE87C76B-835A-440A-9F92-9C73284B862C}" destId="{CC4FC6F5-1FB3-4ACE-94BE-2ABBD475C7D1}" srcOrd="5" destOrd="0" presId="urn:microsoft.com/office/officeart/2005/8/layout/vProcess5"/>
    <dgm:cxn modelId="{9229201F-3EA1-4C83-9F7B-2E77DA87741F}" type="presParOf" srcId="{EE87C76B-835A-440A-9F92-9C73284B862C}" destId="{553C146F-30D1-4DEE-AC51-211E03E53045}" srcOrd="6" destOrd="0" presId="urn:microsoft.com/office/officeart/2005/8/layout/vProcess5"/>
    <dgm:cxn modelId="{933D635C-0507-4BA6-93AA-424376A9B1D1}" type="presParOf" srcId="{EE87C76B-835A-440A-9F92-9C73284B862C}" destId="{DFF6114B-8F42-461F-8D3A-3BDBAB95B9A0}" srcOrd="7" destOrd="0" presId="urn:microsoft.com/office/officeart/2005/8/layout/vProcess5"/>
    <dgm:cxn modelId="{646965AF-65F3-42AC-85F2-246162AF2C99}" type="presParOf" srcId="{EE87C76B-835A-440A-9F92-9C73284B862C}" destId="{9A780C40-FB7C-456C-90CD-7A408DECD95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6FAAFA-EB4D-41DB-9B1F-49800D16EFB1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36C4F5D-0497-4ED3-B5E6-81C6E1158662}">
      <dgm:prSet phldrT="[Texto]" custT="1"/>
      <dgm:spPr/>
      <dgm:t>
        <a:bodyPr/>
        <a:lstStyle/>
        <a:p>
          <a:r>
            <a:rPr lang="pt-BR" sz="40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 Igreja procura fazer com que os fiéis </a:t>
          </a:r>
          <a:r>
            <a:rPr lang="pt-BR" sz="4000" dirty="0">
              <a:solidFill>
                <a:srgbClr val="C00000"/>
              </a:solidFill>
              <a:latin typeface="Amasis MT Pro Black" panose="02040A04050005020304" pitchFamily="18" charset="0"/>
            </a:rPr>
            <a:t>estejam presentes </a:t>
          </a:r>
          <a:r>
            <a:rPr lang="pt-BR" sz="40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ao mistério eucarístico não como</a:t>
          </a:r>
        </a:p>
      </dgm:t>
    </dgm:pt>
    <dgm:pt modelId="{4155F8BB-F7DC-408C-B401-9402410F1BAB}" type="parTrans" cxnId="{2C47DC43-3053-4140-98E4-412A8C0E495C}">
      <dgm:prSet/>
      <dgm:spPr/>
      <dgm:t>
        <a:bodyPr/>
        <a:lstStyle/>
        <a:p>
          <a:endParaRPr lang="pt-BR"/>
        </a:p>
      </dgm:t>
    </dgm:pt>
    <dgm:pt modelId="{7F647DD3-603E-4BAE-ADA0-DE27874298F6}" type="sibTrans" cxnId="{2C47DC43-3053-4140-98E4-412A8C0E495C}">
      <dgm:prSet/>
      <dgm:spPr/>
      <dgm:t>
        <a:bodyPr/>
        <a:lstStyle/>
        <a:p>
          <a:endParaRPr lang="pt-BR"/>
        </a:p>
      </dgm:t>
    </dgm:pt>
    <dgm:pt modelId="{A726EFF5-2BB0-40F1-A7A3-E04998B138D9}">
      <dgm:prSet phldrT="[Texto]" custT="1"/>
      <dgm:spPr/>
      <dgm:t>
        <a:bodyPr/>
        <a:lstStyle/>
        <a:p>
          <a:r>
            <a:rPr lang="pt-BR" sz="6000" b="1" dirty="0">
              <a:solidFill>
                <a:srgbClr val="C00000"/>
              </a:solidFill>
              <a:latin typeface="Amasis MT Pro Black" panose="02040A04050005020304" pitchFamily="18" charset="0"/>
            </a:rPr>
            <a:t>Estranhos</a:t>
          </a:r>
          <a:r>
            <a:rPr lang="pt-BR" sz="3700" b="1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 </a:t>
          </a:r>
        </a:p>
      </dgm:t>
    </dgm:pt>
    <dgm:pt modelId="{AF341E1E-457F-4C60-AA6C-D4F02CB6E1A5}" type="parTrans" cxnId="{E25D0EDE-F7FD-4356-ACB2-C87B9274E381}">
      <dgm:prSet/>
      <dgm:spPr/>
      <dgm:t>
        <a:bodyPr/>
        <a:lstStyle/>
        <a:p>
          <a:endParaRPr lang="pt-BR"/>
        </a:p>
      </dgm:t>
    </dgm:pt>
    <dgm:pt modelId="{2EE9F962-DFB9-4ECC-9D99-1CEAEEE3F71F}" type="sibTrans" cxnId="{E25D0EDE-F7FD-4356-ACB2-C87B9274E381}">
      <dgm:prSet/>
      <dgm:spPr/>
      <dgm:t>
        <a:bodyPr/>
        <a:lstStyle/>
        <a:p>
          <a:endParaRPr lang="pt-BR"/>
        </a:p>
      </dgm:t>
    </dgm:pt>
    <dgm:pt modelId="{9FAC59D9-D50C-4BD3-87E6-3E714C0A2066}">
      <dgm:prSet phldrT="[Texto]" custT="1"/>
      <dgm:spPr/>
      <dgm:t>
        <a:bodyPr/>
        <a:lstStyle/>
        <a:p>
          <a:r>
            <a:rPr lang="pt-BR" sz="6000" b="1" dirty="0">
              <a:solidFill>
                <a:srgbClr val="C00000"/>
              </a:solidFill>
              <a:latin typeface="Amasis MT Pro Black" panose="02040A04050005020304" pitchFamily="18" charset="0"/>
            </a:rPr>
            <a:t>Espectadores</a:t>
          </a:r>
          <a:r>
            <a:rPr lang="pt-BR" sz="3700" dirty="0"/>
            <a:t> </a:t>
          </a:r>
        </a:p>
      </dgm:t>
    </dgm:pt>
    <dgm:pt modelId="{5850D44C-B4BC-4B13-9A0D-825FB0C2D2CD}" type="parTrans" cxnId="{9C16033E-BA9C-4525-9F83-8CFF23391849}">
      <dgm:prSet/>
      <dgm:spPr/>
      <dgm:t>
        <a:bodyPr/>
        <a:lstStyle/>
        <a:p>
          <a:endParaRPr lang="pt-BR"/>
        </a:p>
      </dgm:t>
    </dgm:pt>
    <dgm:pt modelId="{3A5071C3-0DF4-47D1-851F-E90A69DDDC74}" type="sibTrans" cxnId="{9C16033E-BA9C-4525-9F83-8CFF23391849}">
      <dgm:prSet/>
      <dgm:spPr/>
      <dgm:t>
        <a:bodyPr/>
        <a:lstStyle/>
        <a:p>
          <a:endParaRPr lang="pt-BR"/>
        </a:p>
      </dgm:t>
    </dgm:pt>
    <dgm:pt modelId="{DBD5DCCB-95CF-4658-9E43-7DDAA5C019B3}" type="pres">
      <dgm:prSet presAssocID="{666FAAFA-EB4D-41DB-9B1F-49800D16EFB1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FAB1D49F-88C6-4DCE-84A2-805EEB8EC2AE}" type="pres">
      <dgm:prSet presAssocID="{136C4F5D-0497-4ED3-B5E6-81C6E1158662}" presName="root" presStyleCnt="0">
        <dgm:presLayoutVars>
          <dgm:chMax/>
          <dgm:chPref val="4"/>
        </dgm:presLayoutVars>
      </dgm:prSet>
      <dgm:spPr/>
    </dgm:pt>
    <dgm:pt modelId="{5A9B6747-4E45-4270-A03D-70BC71E726C4}" type="pres">
      <dgm:prSet presAssocID="{136C4F5D-0497-4ED3-B5E6-81C6E1158662}" presName="rootComposite" presStyleCnt="0">
        <dgm:presLayoutVars/>
      </dgm:prSet>
      <dgm:spPr/>
    </dgm:pt>
    <dgm:pt modelId="{497D29ED-2B90-45EC-B58D-E63C13ECF78C}" type="pres">
      <dgm:prSet presAssocID="{136C4F5D-0497-4ED3-B5E6-81C6E1158662}" presName="rootText" presStyleLbl="node0" presStyleIdx="0" presStyleCnt="1">
        <dgm:presLayoutVars>
          <dgm:chMax/>
          <dgm:chPref val="4"/>
        </dgm:presLayoutVars>
      </dgm:prSet>
      <dgm:spPr/>
    </dgm:pt>
    <dgm:pt modelId="{4F41B7BB-848F-423A-81EA-CD7F29B06E32}" type="pres">
      <dgm:prSet presAssocID="{136C4F5D-0497-4ED3-B5E6-81C6E1158662}" presName="childShape" presStyleCnt="0">
        <dgm:presLayoutVars>
          <dgm:chMax val="0"/>
          <dgm:chPref val="0"/>
        </dgm:presLayoutVars>
      </dgm:prSet>
      <dgm:spPr/>
    </dgm:pt>
    <dgm:pt modelId="{4893AB2A-8526-4751-B7C6-E627D2EC2271}" type="pres">
      <dgm:prSet presAssocID="{A726EFF5-2BB0-40F1-A7A3-E04998B138D9}" presName="childComposite" presStyleCnt="0">
        <dgm:presLayoutVars>
          <dgm:chMax val="0"/>
          <dgm:chPref val="0"/>
        </dgm:presLayoutVars>
      </dgm:prSet>
      <dgm:spPr/>
    </dgm:pt>
    <dgm:pt modelId="{1B85DAF2-6C89-49AB-AA2E-9A5870C70A45}" type="pres">
      <dgm:prSet presAssocID="{A726EFF5-2BB0-40F1-A7A3-E04998B138D9}" presName="Image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lo Tick1 com preenchimento sólido"/>
        </a:ext>
      </dgm:extLst>
    </dgm:pt>
    <dgm:pt modelId="{2D7D142B-6A91-45C6-A134-A9876B23FDAB}" type="pres">
      <dgm:prSet presAssocID="{A726EFF5-2BB0-40F1-A7A3-E04998B138D9}" presName="childText" presStyleLbl="lnNode1" presStyleIdx="0" presStyleCnt="2" custLinFactNeighborX="0">
        <dgm:presLayoutVars>
          <dgm:chMax val="0"/>
          <dgm:chPref val="0"/>
          <dgm:bulletEnabled val="1"/>
        </dgm:presLayoutVars>
      </dgm:prSet>
      <dgm:spPr/>
    </dgm:pt>
    <dgm:pt modelId="{993AAB5B-CA33-4B22-908F-F042FC88788F}" type="pres">
      <dgm:prSet presAssocID="{9FAC59D9-D50C-4BD3-87E6-3E714C0A2066}" presName="childComposite" presStyleCnt="0">
        <dgm:presLayoutVars>
          <dgm:chMax val="0"/>
          <dgm:chPref val="0"/>
        </dgm:presLayoutVars>
      </dgm:prSet>
      <dgm:spPr/>
    </dgm:pt>
    <dgm:pt modelId="{459CA917-C077-4B4D-899F-071F328752E1}" type="pres">
      <dgm:prSet presAssocID="{9FAC59D9-D50C-4BD3-87E6-3E714C0A2066}" presName="Image" presStyleLbl="node1" presStyleIdx="1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C460FAAF-8D81-4E2A-8F63-42C881803BA2}" type="pres">
      <dgm:prSet presAssocID="{9FAC59D9-D50C-4BD3-87E6-3E714C0A2066}" presName="childText" presStyleLbl="lnNode1" presStyleIdx="1" presStyleCnt="2" custLinFactNeighborY="986">
        <dgm:presLayoutVars>
          <dgm:chMax val="0"/>
          <dgm:chPref val="0"/>
          <dgm:bulletEnabled val="1"/>
        </dgm:presLayoutVars>
      </dgm:prSet>
      <dgm:spPr/>
    </dgm:pt>
  </dgm:ptLst>
  <dgm:cxnLst>
    <dgm:cxn modelId="{9C16033E-BA9C-4525-9F83-8CFF23391849}" srcId="{136C4F5D-0497-4ED3-B5E6-81C6E1158662}" destId="{9FAC59D9-D50C-4BD3-87E6-3E714C0A2066}" srcOrd="1" destOrd="0" parTransId="{5850D44C-B4BC-4B13-9A0D-825FB0C2D2CD}" sibTransId="{3A5071C3-0DF4-47D1-851F-E90A69DDDC74}"/>
    <dgm:cxn modelId="{898DE95C-9FBD-4836-955A-445E53452279}" type="presOf" srcId="{A726EFF5-2BB0-40F1-A7A3-E04998B138D9}" destId="{2D7D142B-6A91-45C6-A134-A9876B23FDAB}" srcOrd="0" destOrd="0" presId="urn:microsoft.com/office/officeart/2008/layout/PictureAccentList"/>
    <dgm:cxn modelId="{2C47DC43-3053-4140-98E4-412A8C0E495C}" srcId="{666FAAFA-EB4D-41DB-9B1F-49800D16EFB1}" destId="{136C4F5D-0497-4ED3-B5E6-81C6E1158662}" srcOrd="0" destOrd="0" parTransId="{4155F8BB-F7DC-408C-B401-9402410F1BAB}" sibTransId="{7F647DD3-603E-4BAE-ADA0-DE27874298F6}"/>
    <dgm:cxn modelId="{DBE41951-FFBC-43D9-969D-F26FF3817D7E}" type="presOf" srcId="{136C4F5D-0497-4ED3-B5E6-81C6E1158662}" destId="{497D29ED-2B90-45EC-B58D-E63C13ECF78C}" srcOrd="0" destOrd="0" presId="urn:microsoft.com/office/officeart/2008/layout/PictureAccentList"/>
    <dgm:cxn modelId="{774E69C1-7889-4E1E-9715-1D7AE7714479}" type="presOf" srcId="{666FAAFA-EB4D-41DB-9B1F-49800D16EFB1}" destId="{DBD5DCCB-95CF-4658-9E43-7DDAA5C019B3}" srcOrd="0" destOrd="0" presId="urn:microsoft.com/office/officeart/2008/layout/PictureAccentList"/>
    <dgm:cxn modelId="{E25D0EDE-F7FD-4356-ACB2-C87B9274E381}" srcId="{136C4F5D-0497-4ED3-B5E6-81C6E1158662}" destId="{A726EFF5-2BB0-40F1-A7A3-E04998B138D9}" srcOrd="0" destOrd="0" parTransId="{AF341E1E-457F-4C60-AA6C-D4F02CB6E1A5}" sibTransId="{2EE9F962-DFB9-4ECC-9D99-1CEAEEE3F71F}"/>
    <dgm:cxn modelId="{4A74B3FF-1B1C-4248-A79F-3FC60B01C067}" type="presOf" srcId="{9FAC59D9-D50C-4BD3-87E6-3E714C0A2066}" destId="{C460FAAF-8D81-4E2A-8F63-42C881803BA2}" srcOrd="0" destOrd="0" presId="urn:microsoft.com/office/officeart/2008/layout/PictureAccentList"/>
    <dgm:cxn modelId="{C123E2F3-8678-4F1F-AD25-8F90BCF79756}" type="presParOf" srcId="{DBD5DCCB-95CF-4658-9E43-7DDAA5C019B3}" destId="{FAB1D49F-88C6-4DCE-84A2-805EEB8EC2AE}" srcOrd="0" destOrd="0" presId="urn:microsoft.com/office/officeart/2008/layout/PictureAccentList"/>
    <dgm:cxn modelId="{A7064FB4-127A-494C-896F-F534C8F85735}" type="presParOf" srcId="{FAB1D49F-88C6-4DCE-84A2-805EEB8EC2AE}" destId="{5A9B6747-4E45-4270-A03D-70BC71E726C4}" srcOrd="0" destOrd="0" presId="urn:microsoft.com/office/officeart/2008/layout/PictureAccentList"/>
    <dgm:cxn modelId="{C2349FBC-77EC-45CB-8CDC-502D99EFE9EA}" type="presParOf" srcId="{5A9B6747-4E45-4270-A03D-70BC71E726C4}" destId="{497D29ED-2B90-45EC-B58D-E63C13ECF78C}" srcOrd="0" destOrd="0" presId="urn:microsoft.com/office/officeart/2008/layout/PictureAccentList"/>
    <dgm:cxn modelId="{323E5395-784C-408D-9EB2-7705F7E84FC8}" type="presParOf" srcId="{FAB1D49F-88C6-4DCE-84A2-805EEB8EC2AE}" destId="{4F41B7BB-848F-423A-81EA-CD7F29B06E32}" srcOrd="1" destOrd="0" presId="urn:microsoft.com/office/officeart/2008/layout/PictureAccentList"/>
    <dgm:cxn modelId="{000C58C5-1849-4F9A-A807-FAB886A65732}" type="presParOf" srcId="{4F41B7BB-848F-423A-81EA-CD7F29B06E32}" destId="{4893AB2A-8526-4751-B7C6-E627D2EC2271}" srcOrd="0" destOrd="0" presId="urn:microsoft.com/office/officeart/2008/layout/PictureAccentList"/>
    <dgm:cxn modelId="{2D2B2EE4-58CB-454D-BD00-68614E0A4A85}" type="presParOf" srcId="{4893AB2A-8526-4751-B7C6-E627D2EC2271}" destId="{1B85DAF2-6C89-49AB-AA2E-9A5870C70A45}" srcOrd="0" destOrd="0" presId="urn:microsoft.com/office/officeart/2008/layout/PictureAccentList"/>
    <dgm:cxn modelId="{F5B6DF1C-74C2-484D-A295-48D6FBCD66CE}" type="presParOf" srcId="{4893AB2A-8526-4751-B7C6-E627D2EC2271}" destId="{2D7D142B-6A91-45C6-A134-A9876B23FDAB}" srcOrd="1" destOrd="0" presId="urn:microsoft.com/office/officeart/2008/layout/PictureAccentList"/>
    <dgm:cxn modelId="{BE7C1024-41C1-43AD-BD64-556681A8E550}" type="presParOf" srcId="{4F41B7BB-848F-423A-81EA-CD7F29B06E32}" destId="{993AAB5B-CA33-4B22-908F-F042FC88788F}" srcOrd="1" destOrd="0" presId="urn:microsoft.com/office/officeart/2008/layout/PictureAccentList"/>
    <dgm:cxn modelId="{129F4460-99AF-4CFE-9A19-40FFCD15B073}" type="presParOf" srcId="{993AAB5B-CA33-4B22-908F-F042FC88788F}" destId="{459CA917-C077-4B4D-899F-071F328752E1}" srcOrd="0" destOrd="0" presId="urn:microsoft.com/office/officeart/2008/layout/PictureAccentList"/>
    <dgm:cxn modelId="{485CE0B6-4BFE-4FE9-8D97-3136330063D1}" type="presParOf" srcId="{993AAB5B-CA33-4B22-908F-F042FC88788F}" destId="{C460FAAF-8D81-4E2A-8F63-42C881803BA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C31214-8DF1-4210-B0B4-BABA5AB7BE7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F0AF48A-EF42-49B5-95E5-DAF4DA0C3755}">
      <dgm:prSet phldrT="[Texto]" custT="1"/>
      <dgm:spPr/>
      <dgm:t>
        <a:bodyPr/>
        <a:lstStyle/>
        <a:p>
          <a:r>
            <a:rPr lang="pt-BR" sz="6000" b="1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Conscientes </a:t>
          </a:r>
        </a:p>
      </dgm:t>
    </dgm:pt>
    <dgm:pt modelId="{589CA3DD-02B8-4FE1-A693-6983B084394B}" type="parTrans" cxnId="{EE621FDA-F096-4A83-8663-079EF7D9C057}">
      <dgm:prSet/>
      <dgm:spPr/>
      <dgm:t>
        <a:bodyPr/>
        <a:lstStyle/>
        <a:p>
          <a:endParaRPr lang="pt-BR"/>
        </a:p>
      </dgm:t>
    </dgm:pt>
    <dgm:pt modelId="{DF13049B-216D-4E75-86E6-3E3A404DF6B0}" type="sibTrans" cxnId="{EE621FDA-F096-4A83-8663-079EF7D9C057}">
      <dgm:prSet/>
      <dgm:spPr/>
      <dgm:t>
        <a:bodyPr/>
        <a:lstStyle/>
        <a:p>
          <a:endParaRPr lang="pt-BR"/>
        </a:p>
      </dgm:t>
    </dgm:pt>
    <dgm:pt modelId="{DA6CB208-E057-4B73-85D1-D349E4390AFF}">
      <dgm:prSet phldrT="[Texto]" custT="1"/>
      <dgm:spPr/>
      <dgm:t>
        <a:bodyPr/>
        <a:lstStyle/>
        <a:p>
          <a:r>
            <a:rPr lang="pt-BR" sz="60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Piedosos</a:t>
          </a:r>
          <a:r>
            <a:rPr lang="pt-BR" sz="4200" dirty="0"/>
            <a:t> </a:t>
          </a:r>
        </a:p>
      </dgm:t>
    </dgm:pt>
    <dgm:pt modelId="{CBF357DB-055D-4D9D-B59C-07F372D3A484}" type="parTrans" cxnId="{9C51A5D3-3136-4A8B-AD25-577FC11B784D}">
      <dgm:prSet/>
      <dgm:spPr/>
      <dgm:t>
        <a:bodyPr/>
        <a:lstStyle/>
        <a:p>
          <a:endParaRPr lang="pt-BR"/>
        </a:p>
      </dgm:t>
    </dgm:pt>
    <dgm:pt modelId="{05A52C35-E1DC-488C-9115-BE9E54118F24}" type="sibTrans" cxnId="{9C51A5D3-3136-4A8B-AD25-577FC11B784D}">
      <dgm:prSet/>
      <dgm:spPr/>
      <dgm:t>
        <a:bodyPr/>
        <a:lstStyle/>
        <a:p>
          <a:endParaRPr lang="pt-BR"/>
        </a:p>
      </dgm:t>
    </dgm:pt>
    <dgm:pt modelId="{DA1530E0-F0ED-4BD2-8EC5-EF5D367BDFC9}">
      <dgm:prSet phldrT="[Texto]" custT="1"/>
      <dgm:spPr/>
      <dgm:t>
        <a:bodyPr/>
        <a:lstStyle/>
        <a:p>
          <a:r>
            <a:rPr lang="pt-BR" sz="6000" b="1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Ativos</a:t>
          </a:r>
          <a:r>
            <a:rPr lang="pt-BR" sz="4200" dirty="0"/>
            <a:t> </a:t>
          </a:r>
        </a:p>
      </dgm:t>
    </dgm:pt>
    <dgm:pt modelId="{4A541EA6-CEC2-42EA-BF66-8AFA1194970F}" type="parTrans" cxnId="{6A3151F5-F032-49FC-B062-1CAC5011CD29}">
      <dgm:prSet/>
      <dgm:spPr/>
      <dgm:t>
        <a:bodyPr/>
        <a:lstStyle/>
        <a:p>
          <a:endParaRPr lang="pt-BR"/>
        </a:p>
      </dgm:t>
    </dgm:pt>
    <dgm:pt modelId="{7858477C-9934-4575-B0C5-81D36B6C684D}" type="sibTrans" cxnId="{6A3151F5-F032-49FC-B062-1CAC5011CD29}">
      <dgm:prSet/>
      <dgm:spPr/>
      <dgm:t>
        <a:bodyPr/>
        <a:lstStyle/>
        <a:p>
          <a:endParaRPr lang="pt-BR"/>
        </a:p>
      </dgm:t>
    </dgm:pt>
    <dgm:pt modelId="{1DC4DEE9-A519-4F67-9842-E3E39ACC2C44}" type="pres">
      <dgm:prSet presAssocID="{5AC31214-8DF1-4210-B0B4-BABA5AB7BE77}" presName="Name0" presStyleCnt="0">
        <dgm:presLayoutVars>
          <dgm:chMax val="7"/>
          <dgm:chPref val="7"/>
          <dgm:dir/>
        </dgm:presLayoutVars>
      </dgm:prSet>
      <dgm:spPr/>
    </dgm:pt>
    <dgm:pt modelId="{636CBA04-8D19-46B4-B644-1C0032AE9BB9}" type="pres">
      <dgm:prSet presAssocID="{5AC31214-8DF1-4210-B0B4-BABA5AB7BE77}" presName="Name1" presStyleCnt="0"/>
      <dgm:spPr/>
    </dgm:pt>
    <dgm:pt modelId="{8EFFBD56-0A77-472A-B55E-A0B79ADEB83B}" type="pres">
      <dgm:prSet presAssocID="{5AC31214-8DF1-4210-B0B4-BABA5AB7BE77}" presName="cycle" presStyleCnt="0"/>
      <dgm:spPr/>
    </dgm:pt>
    <dgm:pt modelId="{85E7CD41-74A6-4B7E-B5C8-DDFACD2AF55D}" type="pres">
      <dgm:prSet presAssocID="{5AC31214-8DF1-4210-B0B4-BABA5AB7BE77}" presName="srcNode" presStyleLbl="node1" presStyleIdx="0" presStyleCnt="3"/>
      <dgm:spPr/>
    </dgm:pt>
    <dgm:pt modelId="{C3A6EA86-2AC0-4B42-BA55-69E9FFDB2D20}" type="pres">
      <dgm:prSet presAssocID="{5AC31214-8DF1-4210-B0B4-BABA5AB7BE77}" presName="conn" presStyleLbl="parChTrans1D2" presStyleIdx="0" presStyleCnt="1"/>
      <dgm:spPr/>
    </dgm:pt>
    <dgm:pt modelId="{7C3EACD5-FC89-419D-AF9A-55075F49ABA8}" type="pres">
      <dgm:prSet presAssocID="{5AC31214-8DF1-4210-B0B4-BABA5AB7BE77}" presName="extraNode" presStyleLbl="node1" presStyleIdx="0" presStyleCnt="3"/>
      <dgm:spPr/>
    </dgm:pt>
    <dgm:pt modelId="{514B486D-F569-487C-A2F1-AE03D56B3186}" type="pres">
      <dgm:prSet presAssocID="{5AC31214-8DF1-4210-B0B4-BABA5AB7BE77}" presName="dstNode" presStyleLbl="node1" presStyleIdx="0" presStyleCnt="3"/>
      <dgm:spPr/>
    </dgm:pt>
    <dgm:pt modelId="{E1115F31-4ABB-44EE-90D2-C69F4D6C8C91}" type="pres">
      <dgm:prSet presAssocID="{CF0AF48A-EF42-49B5-95E5-DAF4DA0C3755}" presName="text_1" presStyleLbl="node1" presStyleIdx="0" presStyleCnt="3" custLinFactNeighborX="528" custLinFactNeighborY="1642">
        <dgm:presLayoutVars>
          <dgm:bulletEnabled val="1"/>
        </dgm:presLayoutVars>
      </dgm:prSet>
      <dgm:spPr/>
    </dgm:pt>
    <dgm:pt modelId="{A7162F06-7980-42C3-A520-F77B72A75561}" type="pres">
      <dgm:prSet presAssocID="{CF0AF48A-EF42-49B5-95E5-DAF4DA0C3755}" presName="accent_1" presStyleCnt="0"/>
      <dgm:spPr/>
    </dgm:pt>
    <dgm:pt modelId="{D80FAAD3-10E8-456A-A72A-E6D367F1CCB8}" type="pres">
      <dgm:prSet presAssocID="{CF0AF48A-EF42-49B5-95E5-DAF4DA0C3755}" presName="accentRepeatNode" presStyleLbl="solidFgAcc1" presStyleIdx="0" presStyleCnt="3"/>
      <dgm:spPr/>
    </dgm:pt>
    <dgm:pt modelId="{29C5D204-6610-4B2B-908B-DCBA0904E8F1}" type="pres">
      <dgm:prSet presAssocID="{DA6CB208-E057-4B73-85D1-D349E4390AFF}" presName="text_2" presStyleLbl="node1" presStyleIdx="1" presStyleCnt="3">
        <dgm:presLayoutVars>
          <dgm:bulletEnabled val="1"/>
        </dgm:presLayoutVars>
      </dgm:prSet>
      <dgm:spPr/>
    </dgm:pt>
    <dgm:pt modelId="{FD7997AF-544C-4928-A836-7CDA7E52C654}" type="pres">
      <dgm:prSet presAssocID="{DA6CB208-E057-4B73-85D1-D349E4390AFF}" presName="accent_2" presStyleCnt="0"/>
      <dgm:spPr/>
    </dgm:pt>
    <dgm:pt modelId="{3FB102E6-32D1-45CF-AB06-D23C12DD6308}" type="pres">
      <dgm:prSet presAssocID="{DA6CB208-E057-4B73-85D1-D349E4390AFF}" presName="accentRepeatNode" presStyleLbl="solidFgAcc1" presStyleIdx="1" presStyleCnt="3"/>
      <dgm:spPr/>
    </dgm:pt>
    <dgm:pt modelId="{26CA21D3-CEE1-40D1-B600-5B5B59DA2344}" type="pres">
      <dgm:prSet presAssocID="{DA1530E0-F0ED-4BD2-8EC5-EF5D367BDFC9}" presName="text_3" presStyleLbl="node1" presStyleIdx="2" presStyleCnt="3">
        <dgm:presLayoutVars>
          <dgm:bulletEnabled val="1"/>
        </dgm:presLayoutVars>
      </dgm:prSet>
      <dgm:spPr/>
    </dgm:pt>
    <dgm:pt modelId="{A3155461-0D26-4482-8ABC-F0794F6EC991}" type="pres">
      <dgm:prSet presAssocID="{DA1530E0-F0ED-4BD2-8EC5-EF5D367BDFC9}" presName="accent_3" presStyleCnt="0"/>
      <dgm:spPr/>
    </dgm:pt>
    <dgm:pt modelId="{46190B76-D4D2-4E93-B53D-E465FE996F5E}" type="pres">
      <dgm:prSet presAssocID="{DA1530E0-F0ED-4BD2-8EC5-EF5D367BDFC9}" presName="accentRepeatNode" presStyleLbl="solidFgAcc1" presStyleIdx="2" presStyleCnt="3"/>
      <dgm:spPr/>
    </dgm:pt>
  </dgm:ptLst>
  <dgm:cxnLst>
    <dgm:cxn modelId="{6C48E839-9DE3-46B8-BE8B-01898713C425}" type="presOf" srcId="{DA6CB208-E057-4B73-85D1-D349E4390AFF}" destId="{29C5D204-6610-4B2B-908B-DCBA0904E8F1}" srcOrd="0" destOrd="0" presId="urn:microsoft.com/office/officeart/2008/layout/VerticalCurvedList"/>
    <dgm:cxn modelId="{B7232E6A-EF8D-4129-BB61-316FA5506D15}" type="presOf" srcId="{DA1530E0-F0ED-4BD2-8EC5-EF5D367BDFC9}" destId="{26CA21D3-CEE1-40D1-B600-5B5B59DA2344}" srcOrd="0" destOrd="0" presId="urn:microsoft.com/office/officeart/2008/layout/VerticalCurvedList"/>
    <dgm:cxn modelId="{EDC3CC84-C2F5-4EFA-92E2-5FE5E235D6F6}" type="presOf" srcId="{DF13049B-216D-4E75-86E6-3E3A404DF6B0}" destId="{C3A6EA86-2AC0-4B42-BA55-69E9FFDB2D20}" srcOrd="0" destOrd="0" presId="urn:microsoft.com/office/officeart/2008/layout/VerticalCurvedList"/>
    <dgm:cxn modelId="{9C51A5D3-3136-4A8B-AD25-577FC11B784D}" srcId="{5AC31214-8DF1-4210-B0B4-BABA5AB7BE77}" destId="{DA6CB208-E057-4B73-85D1-D349E4390AFF}" srcOrd="1" destOrd="0" parTransId="{CBF357DB-055D-4D9D-B59C-07F372D3A484}" sibTransId="{05A52C35-E1DC-488C-9115-BE9E54118F24}"/>
    <dgm:cxn modelId="{EE621FDA-F096-4A83-8663-079EF7D9C057}" srcId="{5AC31214-8DF1-4210-B0B4-BABA5AB7BE77}" destId="{CF0AF48A-EF42-49B5-95E5-DAF4DA0C3755}" srcOrd="0" destOrd="0" parTransId="{589CA3DD-02B8-4FE1-A693-6983B084394B}" sibTransId="{DF13049B-216D-4E75-86E6-3E3A404DF6B0}"/>
    <dgm:cxn modelId="{08E17BEF-C008-471C-BF97-BC1D400492FD}" type="presOf" srcId="{CF0AF48A-EF42-49B5-95E5-DAF4DA0C3755}" destId="{E1115F31-4ABB-44EE-90D2-C69F4D6C8C91}" srcOrd="0" destOrd="0" presId="urn:microsoft.com/office/officeart/2008/layout/VerticalCurvedList"/>
    <dgm:cxn modelId="{6A3151F5-F032-49FC-B062-1CAC5011CD29}" srcId="{5AC31214-8DF1-4210-B0B4-BABA5AB7BE77}" destId="{DA1530E0-F0ED-4BD2-8EC5-EF5D367BDFC9}" srcOrd="2" destOrd="0" parTransId="{4A541EA6-CEC2-42EA-BF66-8AFA1194970F}" sibTransId="{7858477C-9934-4575-B0C5-81D36B6C684D}"/>
    <dgm:cxn modelId="{60949FFC-9969-4D2B-9C95-163668F8516B}" type="presOf" srcId="{5AC31214-8DF1-4210-B0B4-BABA5AB7BE77}" destId="{1DC4DEE9-A519-4F67-9842-E3E39ACC2C44}" srcOrd="0" destOrd="0" presId="urn:microsoft.com/office/officeart/2008/layout/VerticalCurvedList"/>
    <dgm:cxn modelId="{13AEB7D6-4147-485F-904C-7AB763B32F12}" type="presParOf" srcId="{1DC4DEE9-A519-4F67-9842-E3E39ACC2C44}" destId="{636CBA04-8D19-46B4-B644-1C0032AE9BB9}" srcOrd="0" destOrd="0" presId="urn:microsoft.com/office/officeart/2008/layout/VerticalCurvedList"/>
    <dgm:cxn modelId="{2426CB01-BC9D-46B3-9001-74AFCA8977DF}" type="presParOf" srcId="{636CBA04-8D19-46B4-B644-1C0032AE9BB9}" destId="{8EFFBD56-0A77-472A-B55E-A0B79ADEB83B}" srcOrd="0" destOrd="0" presId="urn:microsoft.com/office/officeart/2008/layout/VerticalCurvedList"/>
    <dgm:cxn modelId="{1FFAB406-AB54-45D6-B1B9-F9CA92F7834D}" type="presParOf" srcId="{8EFFBD56-0A77-472A-B55E-A0B79ADEB83B}" destId="{85E7CD41-74A6-4B7E-B5C8-DDFACD2AF55D}" srcOrd="0" destOrd="0" presId="urn:microsoft.com/office/officeart/2008/layout/VerticalCurvedList"/>
    <dgm:cxn modelId="{8BC22CA6-B3C3-42C9-8B0B-DB68AE0E3E6F}" type="presParOf" srcId="{8EFFBD56-0A77-472A-B55E-A0B79ADEB83B}" destId="{C3A6EA86-2AC0-4B42-BA55-69E9FFDB2D20}" srcOrd="1" destOrd="0" presId="urn:microsoft.com/office/officeart/2008/layout/VerticalCurvedList"/>
    <dgm:cxn modelId="{A256EEDD-440B-42B4-9AFB-9D8A21450A03}" type="presParOf" srcId="{8EFFBD56-0A77-472A-B55E-A0B79ADEB83B}" destId="{7C3EACD5-FC89-419D-AF9A-55075F49ABA8}" srcOrd="2" destOrd="0" presId="urn:microsoft.com/office/officeart/2008/layout/VerticalCurvedList"/>
    <dgm:cxn modelId="{5E7708E6-A85E-40AA-BC84-6B3F4762FC38}" type="presParOf" srcId="{8EFFBD56-0A77-472A-B55E-A0B79ADEB83B}" destId="{514B486D-F569-487C-A2F1-AE03D56B3186}" srcOrd="3" destOrd="0" presId="urn:microsoft.com/office/officeart/2008/layout/VerticalCurvedList"/>
    <dgm:cxn modelId="{9FE2E085-A707-497E-91BF-C2FC0B20AB3D}" type="presParOf" srcId="{636CBA04-8D19-46B4-B644-1C0032AE9BB9}" destId="{E1115F31-4ABB-44EE-90D2-C69F4D6C8C91}" srcOrd="1" destOrd="0" presId="urn:microsoft.com/office/officeart/2008/layout/VerticalCurvedList"/>
    <dgm:cxn modelId="{A4AD7746-CA91-44ED-B27A-A344400246B4}" type="presParOf" srcId="{636CBA04-8D19-46B4-B644-1C0032AE9BB9}" destId="{A7162F06-7980-42C3-A520-F77B72A75561}" srcOrd="2" destOrd="0" presId="urn:microsoft.com/office/officeart/2008/layout/VerticalCurvedList"/>
    <dgm:cxn modelId="{904D09D3-4A9A-4294-8406-52301A0FED11}" type="presParOf" srcId="{A7162F06-7980-42C3-A520-F77B72A75561}" destId="{D80FAAD3-10E8-456A-A72A-E6D367F1CCB8}" srcOrd="0" destOrd="0" presId="urn:microsoft.com/office/officeart/2008/layout/VerticalCurvedList"/>
    <dgm:cxn modelId="{3BB8EB9E-1D08-483E-9E2C-32558E7FA7BE}" type="presParOf" srcId="{636CBA04-8D19-46B4-B644-1C0032AE9BB9}" destId="{29C5D204-6610-4B2B-908B-DCBA0904E8F1}" srcOrd="3" destOrd="0" presId="urn:microsoft.com/office/officeart/2008/layout/VerticalCurvedList"/>
    <dgm:cxn modelId="{6EC5AA54-4C84-4AB8-92B3-764457E6AECB}" type="presParOf" srcId="{636CBA04-8D19-46B4-B644-1C0032AE9BB9}" destId="{FD7997AF-544C-4928-A836-7CDA7E52C654}" srcOrd="4" destOrd="0" presId="urn:microsoft.com/office/officeart/2008/layout/VerticalCurvedList"/>
    <dgm:cxn modelId="{AE3E220D-7405-4041-A072-AE8F7F40BDE2}" type="presParOf" srcId="{FD7997AF-544C-4928-A836-7CDA7E52C654}" destId="{3FB102E6-32D1-45CF-AB06-D23C12DD6308}" srcOrd="0" destOrd="0" presId="urn:microsoft.com/office/officeart/2008/layout/VerticalCurvedList"/>
    <dgm:cxn modelId="{8A9065C0-87A8-42B3-B2D4-35F05F9534FA}" type="presParOf" srcId="{636CBA04-8D19-46B4-B644-1C0032AE9BB9}" destId="{26CA21D3-CEE1-40D1-B600-5B5B59DA2344}" srcOrd="5" destOrd="0" presId="urn:microsoft.com/office/officeart/2008/layout/VerticalCurvedList"/>
    <dgm:cxn modelId="{7E2E7261-FF2E-4C27-B815-C6533088E998}" type="presParOf" srcId="{636CBA04-8D19-46B4-B644-1C0032AE9BB9}" destId="{A3155461-0D26-4482-8ABC-F0794F6EC991}" srcOrd="6" destOrd="0" presId="urn:microsoft.com/office/officeart/2008/layout/VerticalCurvedList"/>
    <dgm:cxn modelId="{C27D9E21-571B-4C8F-B9BA-67AC872E6980}" type="presParOf" srcId="{A3155461-0D26-4482-8ABC-F0794F6EC991}" destId="{46190B76-D4D2-4E93-B53D-E465FE996F5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3CB7A9-6D25-4BD6-9D60-EC750B6BD9E5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511B64A7-307A-4375-93AF-B3EAADC0AD8D}">
      <dgm:prSet phldrT="[Texto]" custT="1"/>
      <dgm:spPr/>
      <dgm:t>
        <a:bodyPr/>
        <a:lstStyle/>
        <a:p>
          <a:r>
            <a:rPr lang="pt-BR" sz="4800" b="1" dirty="0">
              <a:solidFill>
                <a:schemeClr val="tx1"/>
              </a:solidFill>
              <a:latin typeface="Amasis MT Pro Black" panose="02040A04050005020304" pitchFamily="18" charset="0"/>
            </a:rPr>
            <a:t>Participar</a:t>
          </a:r>
        </a:p>
      </dgm:t>
    </dgm:pt>
    <dgm:pt modelId="{2AF0A7F0-029A-46EB-8ECD-54007FFAF727}" type="parTrans" cxnId="{546633A8-3E1D-47A7-AD18-3D2343DE22A3}">
      <dgm:prSet/>
      <dgm:spPr/>
      <dgm:t>
        <a:bodyPr/>
        <a:lstStyle/>
        <a:p>
          <a:endParaRPr lang="pt-BR"/>
        </a:p>
      </dgm:t>
    </dgm:pt>
    <dgm:pt modelId="{FDF704BC-D583-4BA3-BF98-FCDC7A8EDBD7}" type="sibTrans" cxnId="{546633A8-3E1D-47A7-AD18-3D2343DE22A3}">
      <dgm:prSet/>
      <dgm:spPr/>
      <dgm:t>
        <a:bodyPr/>
        <a:lstStyle/>
        <a:p>
          <a:endParaRPr lang="pt-BR"/>
        </a:p>
      </dgm:t>
    </dgm:pt>
    <dgm:pt modelId="{96553C6B-B67A-4993-8B76-61DCF3D6D7E6}" type="asst">
      <dgm:prSet phldrT="[Texto]" custT="1"/>
      <dgm:spPr/>
      <dgm:t>
        <a:bodyPr/>
        <a:lstStyle/>
        <a:p>
          <a:r>
            <a:rPr lang="pt-BR" sz="4800" b="1" dirty="0">
              <a:solidFill>
                <a:schemeClr val="tx1"/>
              </a:solidFill>
              <a:latin typeface="Amasis MT Pro Black" panose="02040A04050005020304" pitchFamily="18" charset="0"/>
            </a:rPr>
            <a:t>Significa</a:t>
          </a:r>
        </a:p>
      </dgm:t>
    </dgm:pt>
    <dgm:pt modelId="{432CAC8E-1533-45B7-AD06-F8413BC30313}" type="parTrans" cxnId="{9196ADC4-DF99-44E4-9459-8626C8A60C99}">
      <dgm:prSet/>
      <dgm:spPr/>
      <dgm:t>
        <a:bodyPr/>
        <a:lstStyle/>
        <a:p>
          <a:endParaRPr lang="pt-BR"/>
        </a:p>
      </dgm:t>
    </dgm:pt>
    <dgm:pt modelId="{361BE8A8-D071-430E-BBA4-96BD86DC4C4F}" type="sibTrans" cxnId="{9196ADC4-DF99-44E4-9459-8626C8A60C99}">
      <dgm:prSet/>
      <dgm:spPr/>
      <dgm:t>
        <a:bodyPr/>
        <a:lstStyle/>
        <a:p>
          <a:endParaRPr lang="pt-BR"/>
        </a:p>
      </dgm:t>
    </dgm:pt>
    <dgm:pt modelId="{972ACC49-E353-4CDC-8883-1316C0F1650D}">
      <dgm:prSet phldrT="[Texto]" custT="1"/>
      <dgm:spPr/>
      <dgm:t>
        <a:bodyPr/>
        <a:lstStyle/>
        <a:p>
          <a:r>
            <a:rPr lang="pt-BR" sz="3600" b="1" dirty="0">
              <a:solidFill>
                <a:schemeClr val="tx1"/>
              </a:solidFill>
            </a:rPr>
            <a:t>Entender o que se passa</a:t>
          </a:r>
        </a:p>
      </dgm:t>
    </dgm:pt>
    <dgm:pt modelId="{9CDCB563-18E7-43B7-8E7C-D71678059221}" type="parTrans" cxnId="{DE84534B-7E31-47BB-B918-AE7D2D81D694}">
      <dgm:prSet/>
      <dgm:spPr/>
      <dgm:t>
        <a:bodyPr/>
        <a:lstStyle/>
        <a:p>
          <a:endParaRPr lang="pt-BR"/>
        </a:p>
      </dgm:t>
    </dgm:pt>
    <dgm:pt modelId="{AAF36DCA-62B3-4AA0-95F3-C547AA42A6EE}" type="sibTrans" cxnId="{DE84534B-7E31-47BB-B918-AE7D2D81D694}">
      <dgm:prSet/>
      <dgm:spPr/>
      <dgm:t>
        <a:bodyPr/>
        <a:lstStyle/>
        <a:p>
          <a:endParaRPr lang="pt-BR"/>
        </a:p>
      </dgm:t>
    </dgm:pt>
    <dgm:pt modelId="{33ACE439-E8DA-4692-AE08-6F352D52E8F0}">
      <dgm:prSet phldrT="[Texto]" custT="1"/>
      <dgm:spPr/>
      <dgm:t>
        <a:bodyPr/>
        <a:lstStyle/>
        <a:p>
          <a:r>
            <a:rPr lang="pt-BR" sz="3600" b="1" dirty="0">
              <a:solidFill>
                <a:schemeClr val="tx1"/>
              </a:solidFill>
            </a:rPr>
            <a:t>Instruir-se com a Palavra</a:t>
          </a:r>
        </a:p>
      </dgm:t>
    </dgm:pt>
    <dgm:pt modelId="{D1AFF052-D5C4-4145-9B76-767B2927756A}" type="parTrans" cxnId="{D69AA3DC-6CBA-46C3-B6DB-B29D9CBE81F2}">
      <dgm:prSet/>
      <dgm:spPr/>
      <dgm:t>
        <a:bodyPr/>
        <a:lstStyle/>
        <a:p>
          <a:endParaRPr lang="pt-BR"/>
        </a:p>
      </dgm:t>
    </dgm:pt>
    <dgm:pt modelId="{60BB0560-A8E5-48F1-AF0C-A01075F043E7}" type="sibTrans" cxnId="{D69AA3DC-6CBA-46C3-B6DB-B29D9CBE81F2}">
      <dgm:prSet/>
      <dgm:spPr/>
      <dgm:t>
        <a:bodyPr/>
        <a:lstStyle/>
        <a:p>
          <a:endParaRPr lang="pt-BR"/>
        </a:p>
      </dgm:t>
    </dgm:pt>
    <dgm:pt modelId="{29FA33D3-4B87-456E-9CB4-48372406AD3A}">
      <dgm:prSet phldrT="[Texto]" custT="1"/>
      <dgm:spPr/>
      <dgm:t>
        <a:bodyPr/>
        <a:lstStyle/>
        <a:p>
          <a:r>
            <a:rPr lang="pt-BR" sz="3200" b="1" dirty="0">
              <a:solidFill>
                <a:schemeClr val="tx1"/>
              </a:solidFill>
            </a:rPr>
            <a:t>Alimentar-se da mesa do corpo do Senhor</a:t>
          </a:r>
        </a:p>
      </dgm:t>
    </dgm:pt>
    <dgm:pt modelId="{10DAEA58-1BAE-425A-98FF-CD1AEF8C9F43}" type="parTrans" cxnId="{D7CC4791-CAF5-48F3-9758-8A0B548BE3D8}">
      <dgm:prSet/>
      <dgm:spPr/>
      <dgm:t>
        <a:bodyPr/>
        <a:lstStyle/>
        <a:p>
          <a:endParaRPr lang="pt-BR"/>
        </a:p>
      </dgm:t>
    </dgm:pt>
    <dgm:pt modelId="{620FCBD4-13C0-452D-AC70-35D6704237B6}" type="sibTrans" cxnId="{D7CC4791-CAF5-48F3-9758-8A0B548BE3D8}">
      <dgm:prSet/>
      <dgm:spPr/>
      <dgm:t>
        <a:bodyPr/>
        <a:lstStyle/>
        <a:p>
          <a:endParaRPr lang="pt-BR"/>
        </a:p>
      </dgm:t>
    </dgm:pt>
    <dgm:pt modelId="{522DFB8E-787B-49E7-8652-6B1BD82BF663}" type="pres">
      <dgm:prSet presAssocID="{403CB7A9-6D25-4BD6-9D60-EC750B6BD9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7028FB2-1584-4AB8-AB95-CCE53CF1C7D6}" type="pres">
      <dgm:prSet presAssocID="{511B64A7-307A-4375-93AF-B3EAADC0AD8D}" presName="hierRoot1" presStyleCnt="0">
        <dgm:presLayoutVars>
          <dgm:hierBranch val="init"/>
        </dgm:presLayoutVars>
      </dgm:prSet>
      <dgm:spPr/>
    </dgm:pt>
    <dgm:pt modelId="{B761B2CD-9230-4202-BC19-D869DFE78530}" type="pres">
      <dgm:prSet presAssocID="{511B64A7-307A-4375-93AF-B3EAADC0AD8D}" presName="rootComposite1" presStyleCnt="0"/>
      <dgm:spPr/>
    </dgm:pt>
    <dgm:pt modelId="{2DEAC303-C701-4EFD-86CA-84C2965F095D}" type="pres">
      <dgm:prSet presAssocID="{511B64A7-307A-4375-93AF-B3EAADC0AD8D}" presName="rootText1" presStyleLbl="node0" presStyleIdx="0" presStyleCnt="1" custLinFactNeighborX="-135" custLinFactNeighborY="-4770">
        <dgm:presLayoutVars>
          <dgm:chPref val="3"/>
        </dgm:presLayoutVars>
      </dgm:prSet>
      <dgm:spPr/>
    </dgm:pt>
    <dgm:pt modelId="{ABBEDF29-77D8-49C9-9E5D-13964F593DB4}" type="pres">
      <dgm:prSet presAssocID="{511B64A7-307A-4375-93AF-B3EAADC0AD8D}" presName="rootConnector1" presStyleLbl="node1" presStyleIdx="0" presStyleCnt="0"/>
      <dgm:spPr/>
    </dgm:pt>
    <dgm:pt modelId="{1E7FBFE8-4DC7-483C-BD61-E854068AE83E}" type="pres">
      <dgm:prSet presAssocID="{511B64A7-307A-4375-93AF-B3EAADC0AD8D}" presName="hierChild2" presStyleCnt="0"/>
      <dgm:spPr/>
    </dgm:pt>
    <dgm:pt modelId="{F2BB83D8-A48D-456B-994A-B70AABC20516}" type="pres">
      <dgm:prSet presAssocID="{9CDCB563-18E7-43B7-8E7C-D71678059221}" presName="Name64" presStyleLbl="parChTrans1D2" presStyleIdx="0" presStyleCnt="4"/>
      <dgm:spPr/>
    </dgm:pt>
    <dgm:pt modelId="{744B8F4A-2513-407E-B34B-E3F41573635E}" type="pres">
      <dgm:prSet presAssocID="{972ACC49-E353-4CDC-8883-1316C0F1650D}" presName="hierRoot2" presStyleCnt="0">
        <dgm:presLayoutVars>
          <dgm:hierBranch val="init"/>
        </dgm:presLayoutVars>
      </dgm:prSet>
      <dgm:spPr/>
    </dgm:pt>
    <dgm:pt modelId="{B1F559FC-EE20-41F0-993C-0C7307ADB841}" type="pres">
      <dgm:prSet presAssocID="{972ACC49-E353-4CDC-8883-1316C0F1650D}" presName="rootComposite" presStyleCnt="0"/>
      <dgm:spPr/>
    </dgm:pt>
    <dgm:pt modelId="{77B457DF-4BC4-4C0E-8FF5-5ED069B71B87}" type="pres">
      <dgm:prSet presAssocID="{972ACC49-E353-4CDC-8883-1316C0F1650D}" presName="rootText" presStyleLbl="node2" presStyleIdx="0" presStyleCnt="3">
        <dgm:presLayoutVars>
          <dgm:chPref val="3"/>
        </dgm:presLayoutVars>
      </dgm:prSet>
      <dgm:spPr/>
    </dgm:pt>
    <dgm:pt modelId="{F0098B72-5CA0-4C77-AB66-9E19A4A51DA5}" type="pres">
      <dgm:prSet presAssocID="{972ACC49-E353-4CDC-8883-1316C0F1650D}" presName="rootConnector" presStyleLbl="node2" presStyleIdx="0" presStyleCnt="3"/>
      <dgm:spPr/>
    </dgm:pt>
    <dgm:pt modelId="{043A99D6-6A03-4991-B1EA-6B3369764F25}" type="pres">
      <dgm:prSet presAssocID="{972ACC49-E353-4CDC-8883-1316C0F1650D}" presName="hierChild4" presStyleCnt="0"/>
      <dgm:spPr/>
    </dgm:pt>
    <dgm:pt modelId="{92BE271D-8EE4-4A55-926F-6ABC3DC65F57}" type="pres">
      <dgm:prSet presAssocID="{972ACC49-E353-4CDC-8883-1316C0F1650D}" presName="hierChild5" presStyleCnt="0"/>
      <dgm:spPr/>
    </dgm:pt>
    <dgm:pt modelId="{759EE0EB-4358-432F-82D7-2BD958AB43F7}" type="pres">
      <dgm:prSet presAssocID="{D1AFF052-D5C4-4145-9B76-767B2927756A}" presName="Name64" presStyleLbl="parChTrans1D2" presStyleIdx="1" presStyleCnt="4"/>
      <dgm:spPr/>
    </dgm:pt>
    <dgm:pt modelId="{8E92BD4C-5C10-4B22-B5DD-9F5E40EBE073}" type="pres">
      <dgm:prSet presAssocID="{33ACE439-E8DA-4692-AE08-6F352D52E8F0}" presName="hierRoot2" presStyleCnt="0">
        <dgm:presLayoutVars>
          <dgm:hierBranch val="init"/>
        </dgm:presLayoutVars>
      </dgm:prSet>
      <dgm:spPr/>
    </dgm:pt>
    <dgm:pt modelId="{885342DF-A6E3-45DA-BB25-ED149B93A02D}" type="pres">
      <dgm:prSet presAssocID="{33ACE439-E8DA-4692-AE08-6F352D52E8F0}" presName="rootComposite" presStyleCnt="0"/>
      <dgm:spPr/>
    </dgm:pt>
    <dgm:pt modelId="{EB2B4FD5-AB34-4740-AD9B-B93682AD89A8}" type="pres">
      <dgm:prSet presAssocID="{33ACE439-E8DA-4692-AE08-6F352D52E8F0}" presName="rootText" presStyleLbl="node2" presStyleIdx="1" presStyleCnt="3">
        <dgm:presLayoutVars>
          <dgm:chPref val="3"/>
        </dgm:presLayoutVars>
      </dgm:prSet>
      <dgm:spPr/>
    </dgm:pt>
    <dgm:pt modelId="{FD1A55F6-522D-4715-84AB-97EFF3392AAB}" type="pres">
      <dgm:prSet presAssocID="{33ACE439-E8DA-4692-AE08-6F352D52E8F0}" presName="rootConnector" presStyleLbl="node2" presStyleIdx="1" presStyleCnt="3"/>
      <dgm:spPr/>
    </dgm:pt>
    <dgm:pt modelId="{3F756579-2EFA-42E8-8967-2B614E840F83}" type="pres">
      <dgm:prSet presAssocID="{33ACE439-E8DA-4692-AE08-6F352D52E8F0}" presName="hierChild4" presStyleCnt="0"/>
      <dgm:spPr/>
    </dgm:pt>
    <dgm:pt modelId="{469483F3-ABE4-4EE3-814C-1252E9753C6F}" type="pres">
      <dgm:prSet presAssocID="{33ACE439-E8DA-4692-AE08-6F352D52E8F0}" presName="hierChild5" presStyleCnt="0"/>
      <dgm:spPr/>
    </dgm:pt>
    <dgm:pt modelId="{3355CF6A-34C8-4014-8DB2-543BCB554C48}" type="pres">
      <dgm:prSet presAssocID="{10DAEA58-1BAE-425A-98FF-CD1AEF8C9F43}" presName="Name64" presStyleLbl="parChTrans1D2" presStyleIdx="2" presStyleCnt="4"/>
      <dgm:spPr/>
    </dgm:pt>
    <dgm:pt modelId="{54C4D315-497D-4FB2-8D62-231154B789B8}" type="pres">
      <dgm:prSet presAssocID="{29FA33D3-4B87-456E-9CB4-48372406AD3A}" presName="hierRoot2" presStyleCnt="0">
        <dgm:presLayoutVars>
          <dgm:hierBranch val="init"/>
        </dgm:presLayoutVars>
      </dgm:prSet>
      <dgm:spPr/>
    </dgm:pt>
    <dgm:pt modelId="{C1182FCA-3F9E-4CFD-95A4-52AE3DE541E4}" type="pres">
      <dgm:prSet presAssocID="{29FA33D3-4B87-456E-9CB4-48372406AD3A}" presName="rootComposite" presStyleCnt="0"/>
      <dgm:spPr/>
    </dgm:pt>
    <dgm:pt modelId="{3CC4F267-BAB9-4DA8-9D90-DCF56F322FC3}" type="pres">
      <dgm:prSet presAssocID="{29FA33D3-4B87-456E-9CB4-48372406AD3A}" presName="rootText" presStyleLbl="node2" presStyleIdx="2" presStyleCnt="3">
        <dgm:presLayoutVars>
          <dgm:chPref val="3"/>
        </dgm:presLayoutVars>
      </dgm:prSet>
      <dgm:spPr/>
    </dgm:pt>
    <dgm:pt modelId="{436C6CEE-BA0F-45B5-8BE5-5270AC7D3BA6}" type="pres">
      <dgm:prSet presAssocID="{29FA33D3-4B87-456E-9CB4-48372406AD3A}" presName="rootConnector" presStyleLbl="node2" presStyleIdx="2" presStyleCnt="3"/>
      <dgm:spPr/>
    </dgm:pt>
    <dgm:pt modelId="{6C7698A7-198F-4915-9044-92D5217FA7BC}" type="pres">
      <dgm:prSet presAssocID="{29FA33D3-4B87-456E-9CB4-48372406AD3A}" presName="hierChild4" presStyleCnt="0"/>
      <dgm:spPr/>
    </dgm:pt>
    <dgm:pt modelId="{16B5B79E-A9A8-41F3-A3A4-52108000FD9E}" type="pres">
      <dgm:prSet presAssocID="{29FA33D3-4B87-456E-9CB4-48372406AD3A}" presName="hierChild5" presStyleCnt="0"/>
      <dgm:spPr/>
    </dgm:pt>
    <dgm:pt modelId="{42F343CE-CA73-45D4-BA7D-C5E2EA2C42D1}" type="pres">
      <dgm:prSet presAssocID="{511B64A7-307A-4375-93AF-B3EAADC0AD8D}" presName="hierChild3" presStyleCnt="0"/>
      <dgm:spPr/>
    </dgm:pt>
    <dgm:pt modelId="{BAC51082-D964-4A12-AEC6-D1C465EA7D9F}" type="pres">
      <dgm:prSet presAssocID="{432CAC8E-1533-45B7-AD06-F8413BC30313}" presName="Name115" presStyleLbl="parChTrans1D2" presStyleIdx="3" presStyleCnt="4"/>
      <dgm:spPr/>
    </dgm:pt>
    <dgm:pt modelId="{74F32653-B551-4098-8244-FF5C12A249E5}" type="pres">
      <dgm:prSet presAssocID="{96553C6B-B67A-4993-8B76-61DCF3D6D7E6}" presName="hierRoot3" presStyleCnt="0">
        <dgm:presLayoutVars>
          <dgm:hierBranch val="init"/>
        </dgm:presLayoutVars>
      </dgm:prSet>
      <dgm:spPr/>
    </dgm:pt>
    <dgm:pt modelId="{08BC6AE9-6549-40A4-96ED-02BCC0F8D8C0}" type="pres">
      <dgm:prSet presAssocID="{96553C6B-B67A-4993-8B76-61DCF3D6D7E6}" presName="rootComposite3" presStyleCnt="0"/>
      <dgm:spPr/>
    </dgm:pt>
    <dgm:pt modelId="{18FA3B1B-2338-499A-8026-88BD03AEAA8A}" type="pres">
      <dgm:prSet presAssocID="{96553C6B-B67A-4993-8B76-61DCF3D6D7E6}" presName="rootText3" presStyleLbl="asst1" presStyleIdx="0" presStyleCnt="1">
        <dgm:presLayoutVars>
          <dgm:chPref val="3"/>
        </dgm:presLayoutVars>
      </dgm:prSet>
      <dgm:spPr/>
    </dgm:pt>
    <dgm:pt modelId="{C58F8061-652D-4003-A5AF-318F283C4C75}" type="pres">
      <dgm:prSet presAssocID="{96553C6B-B67A-4993-8B76-61DCF3D6D7E6}" presName="rootConnector3" presStyleLbl="asst1" presStyleIdx="0" presStyleCnt="1"/>
      <dgm:spPr/>
    </dgm:pt>
    <dgm:pt modelId="{97B45160-6971-465F-AC53-047F5D4AEDCD}" type="pres">
      <dgm:prSet presAssocID="{96553C6B-B67A-4993-8B76-61DCF3D6D7E6}" presName="hierChild6" presStyleCnt="0"/>
      <dgm:spPr/>
    </dgm:pt>
    <dgm:pt modelId="{A712975E-7CC2-452E-B20C-F5B5B546AB8A}" type="pres">
      <dgm:prSet presAssocID="{96553C6B-B67A-4993-8B76-61DCF3D6D7E6}" presName="hierChild7" presStyleCnt="0"/>
      <dgm:spPr/>
    </dgm:pt>
  </dgm:ptLst>
  <dgm:cxnLst>
    <dgm:cxn modelId="{B3C78409-07EE-451C-9C7D-79485991F1AA}" type="presOf" srcId="{9CDCB563-18E7-43B7-8E7C-D71678059221}" destId="{F2BB83D8-A48D-456B-994A-B70AABC20516}" srcOrd="0" destOrd="0" presId="urn:microsoft.com/office/officeart/2009/3/layout/HorizontalOrganizationChart"/>
    <dgm:cxn modelId="{27383F1B-8146-4334-9383-3FC0D17BF527}" type="presOf" srcId="{972ACC49-E353-4CDC-8883-1316C0F1650D}" destId="{77B457DF-4BC4-4C0E-8FF5-5ED069B71B87}" srcOrd="0" destOrd="0" presId="urn:microsoft.com/office/officeart/2009/3/layout/HorizontalOrganizationChart"/>
    <dgm:cxn modelId="{E46D911F-052B-4908-8560-4E489A408C33}" type="presOf" srcId="{972ACC49-E353-4CDC-8883-1316C0F1650D}" destId="{F0098B72-5CA0-4C77-AB66-9E19A4A51DA5}" srcOrd="1" destOrd="0" presId="urn:microsoft.com/office/officeart/2009/3/layout/HorizontalOrganizationChart"/>
    <dgm:cxn modelId="{3F6C0423-511D-4C77-9A81-45563C212454}" type="presOf" srcId="{29FA33D3-4B87-456E-9CB4-48372406AD3A}" destId="{3CC4F267-BAB9-4DA8-9D90-DCF56F322FC3}" srcOrd="0" destOrd="0" presId="urn:microsoft.com/office/officeart/2009/3/layout/HorizontalOrganizationChart"/>
    <dgm:cxn modelId="{A5D75A25-D82A-4959-B8D0-9F34226948AF}" type="presOf" srcId="{33ACE439-E8DA-4692-AE08-6F352D52E8F0}" destId="{FD1A55F6-522D-4715-84AB-97EFF3392AAB}" srcOrd="1" destOrd="0" presId="urn:microsoft.com/office/officeart/2009/3/layout/HorizontalOrganizationChart"/>
    <dgm:cxn modelId="{E3A9B13E-6307-4BE3-92F7-280DF000A85F}" type="presOf" srcId="{33ACE439-E8DA-4692-AE08-6F352D52E8F0}" destId="{EB2B4FD5-AB34-4740-AD9B-B93682AD89A8}" srcOrd="0" destOrd="0" presId="urn:microsoft.com/office/officeart/2009/3/layout/HorizontalOrganizationChart"/>
    <dgm:cxn modelId="{DE84534B-7E31-47BB-B918-AE7D2D81D694}" srcId="{511B64A7-307A-4375-93AF-B3EAADC0AD8D}" destId="{972ACC49-E353-4CDC-8883-1316C0F1650D}" srcOrd="1" destOrd="0" parTransId="{9CDCB563-18E7-43B7-8E7C-D71678059221}" sibTransId="{AAF36DCA-62B3-4AA0-95F3-C547AA42A6EE}"/>
    <dgm:cxn modelId="{07B8956B-AA90-479C-9E25-0CA538C3DB4A}" type="presOf" srcId="{511B64A7-307A-4375-93AF-B3EAADC0AD8D}" destId="{2DEAC303-C701-4EFD-86CA-84C2965F095D}" srcOrd="0" destOrd="0" presId="urn:microsoft.com/office/officeart/2009/3/layout/HorizontalOrganizationChart"/>
    <dgm:cxn modelId="{B902AC6B-CA75-4E3B-A37B-2FD9873D1D49}" type="presOf" srcId="{D1AFF052-D5C4-4145-9B76-767B2927756A}" destId="{759EE0EB-4358-432F-82D7-2BD958AB43F7}" srcOrd="0" destOrd="0" presId="urn:microsoft.com/office/officeart/2009/3/layout/HorizontalOrganizationChart"/>
    <dgm:cxn modelId="{E94BCF4E-84A7-4CE7-8FD7-2DE4F68B2024}" type="presOf" srcId="{29FA33D3-4B87-456E-9CB4-48372406AD3A}" destId="{436C6CEE-BA0F-45B5-8BE5-5270AC7D3BA6}" srcOrd="1" destOrd="0" presId="urn:microsoft.com/office/officeart/2009/3/layout/HorizontalOrganizationChart"/>
    <dgm:cxn modelId="{05064073-7DEB-4884-9B30-CBDA7662F350}" type="presOf" srcId="{511B64A7-307A-4375-93AF-B3EAADC0AD8D}" destId="{ABBEDF29-77D8-49C9-9E5D-13964F593DB4}" srcOrd="1" destOrd="0" presId="urn:microsoft.com/office/officeart/2009/3/layout/HorizontalOrganizationChart"/>
    <dgm:cxn modelId="{5DE1C557-3B83-4273-BCAA-A9639CD81A4E}" type="presOf" srcId="{96553C6B-B67A-4993-8B76-61DCF3D6D7E6}" destId="{C58F8061-652D-4003-A5AF-318F283C4C75}" srcOrd="1" destOrd="0" presId="urn:microsoft.com/office/officeart/2009/3/layout/HorizontalOrganizationChart"/>
    <dgm:cxn modelId="{80395A78-A28F-4429-BD9F-22CF7EC7FA9A}" type="presOf" srcId="{10DAEA58-1BAE-425A-98FF-CD1AEF8C9F43}" destId="{3355CF6A-34C8-4014-8DB2-543BCB554C48}" srcOrd="0" destOrd="0" presId="urn:microsoft.com/office/officeart/2009/3/layout/HorizontalOrganizationChart"/>
    <dgm:cxn modelId="{D7CC4791-CAF5-48F3-9758-8A0B548BE3D8}" srcId="{511B64A7-307A-4375-93AF-B3EAADC0AD8D}" destId="{29FA33D3-4B87-456E-9CB4-48372406AD3A}" srcOrd="3" destOrd="0" parTransId="{10DAEA58-1BAE-425A-98FF-CD1AEF8C9F43}" sibTransId="{620FCBD4-13C0-452D-AC70-35D6704237B6}"/>
    <dgm:cxn modelId="{AD9D469A-E4C1-4DCD-9B94-767737EEB637}" type="presOf" srcId="{96553C6B-B67A-4993-8B76-61DCF3D6D7E6}" destId="{18FA3B1B-2338-499A-8026-88BD03AEAA8A}" srcOrd="0" destOrd="0" presId="urn:microsoft.com/office/officeart/2009/3/layout/HorizontalOrganizationChart"/>
    <dgm:cxn modelId="{546633A8-3E1D-47A7-AD18-3D2343DE22A3}" srcId="{403CB7A9-6D25-4BD6-9D60-EC750B6BD9E5}" destId="{511B64A7-307A-4375-93AF-B3EAADC0AD8D}" srcOrd="0" destOrd="0" parTransId="{2AF0A7F0-029A-46EB-8ECD-54007FFAF727}" sibTransId="{FDF704BC-D583-4BA3-BF98-FCDC7A8EDBD7}"/>
    <dgm:cxn modelId="{9196ADC4-DF99-44E4-9459-8626C8A60C99}" srcId="{511B64A7-307A-4375-93AF-B3EAADC0AD8D}" destId="{96553C6B-B67A-4993-8B76-61DCF3D6D7E6}" srcOrd="0" destOrd="0" parTransId="{432CAC8E-1533-45B7-AD06-F8413BC30313}" sibTransId="{361BE8A8-D071-430E-BBA4-96BD86DC4C4F}"/>
    <dgm:cxn modelId="{ACB73CD8-2C45-48F8-AE41-042F4B75D267}" type="presOf" srcId="{403CB7A9-6D25-4BD6-9D60-EC750B6BD9E5}" destId="{522DFB8E-787B-49E7-8652-6B1BD82BF663}" srcOrd="0" destOrd="0" presId="urn:microsoft.com/office/officeart/2009/3/layout/HorizontalOrganizationChart"/>
    <dgm:cxn modelId="{D69AA3DC-6CBA-46C3-B6DB-B29D9CBE81F2}" srcId="{511B64A7-307A-4375-93AF-B3EAADC0AD8D}" destId="{33ACE439-E8DA-4692-AE08-6F352D52E8F0}" srcOrd="2" destOrd="0" parTransId="{D1AFF052-D5C4-4145-9B76-767B2927756A}" sibTransId="{60BB0560-A8E5-48F1-AF0C-A01075F043E7}"/>
    <dgm:cxn modelId="{C666D0EE-F4C4-4F36-8636-FD9A989319F4}" type="presOf" srcId="{432CAC8E-1533-45B7-AD06-F8413BC30313}" destId="{BAC51082-D964-4A12-AEC6-D1C465EA7D9F}" srcOrd="0" destOrd="0" presId="urn:microsoft.com/office/officeart/2009/3/layout/HorizontalOrganizationChart"/>
    <dgm:cxn modelId="{CEF6D10B-6FB9-45D2-ABA4-D205F3EAE983}" type="presParOf" srcId="{522DFB8E-787B-49E7-8652-6B1BD82BF663}" destId="{87028FB2-1584-4AB8-AB95-CCE53CF1C7D6}" srcOrd="0" destOrd="0" presId="urn:microsoft.com/office/officeart/2009/3/layout/HorizontalOrganizationChart"/>
    <dgm:cxn modelId="{A90AC3F1-7665-408D-AF70-FCABB947B703}" type="presParOf" srcId="{87028FB2-1584-4AB8-AB95-CCE53CF1C7D6}" destId="{B761B2CD-9230-4202-BC19-D869DFE78530}" srcOrd="0" destOrd="0" presId="urn:microsoft.com/office/officeart/2009/3/layout/HorizontalOrganizationChart"/>
    <dgm:cxn modelId="{F0531525-3F3B-4348-856F-552C19B86AD7}" type="presParOf" srcId="{B761B2CD-9230-4202-BC19-D869DFE78530}" destId="{2DEAC303-C701-4EFD-86CA-84C2965F095D}" srcOrd="0" destOrd="0" presId="urn:microsoft.com/office/officeart/2009/3/layout/HorizontalOrganizationChart"/>
    <dgm:cxn modelId="{9E950312-C4E4-4ABC-BE63-CE7DD1182517}" type="presParOf" srcId="{B761B2CD-9230-4202-BC19-D869DFE78530}" destId="{ABBEDF29-77D8-49C9-9E5D-13964F593DB4}" srcOrd="1" destOrd="0" presId="urn:microsoft.com/office/officeart/2009/3/layout/HorizontalOrganizationChart"/>
    <dgm:cxn modelId="{97BAD69A-3647-46A3-B097-62AA85F24544}" type="presParOf" srcId="{87028FB2-1584-4AB8-AB95-CCE53CF1C7D6}" destId="{1E7FBFE8-4DC7-483C-BD61-E854068AE83E}" srcOrd="1" destOrd="0" presId="urn:microsoft.com/office/officeart/2009/3/layout/HorizontalOrganizationChart"/>
    <dgm:cxn modelId="{F794EDD3-9508-41E1-B834-468CB96B7BB8}" type="presParOf" srcId="{1E7FBFE8-4DC7-483C-BD61-E854068AE83E}" destId="{F2BB83D8-A48D-456B-994A-B70AABC20516}" srcOrd="0" destOrd="0" presId="urn:microsoft.com/office/officeart/2009/3/layout/HorizontalOrganizationChart"/>
    <dgm:cxn modelId="{FDDF9101-D742-4856-845D-D1F525D40C16}" type="presParOf" srcId="{1E7FBFE8-4DC7-483C-BD61-E854068AE83E}" destId="{744B8F4A-2513-407E-B34B-E3F41573635E}" srcOrd="1" destOrd="0" presId="urn:microsoft.com/office/officeart/2009/3/layout/HorizontalOrganizationChart"/>
    <dgm:cxn modelId="{E44967FA-7B01-4D94-94A5-9ABAE991502F}" type="presParOf" srcId="{744B8F4A-2513-407E-B34B-E3F41573635E}" destId="{B1F559FC-EE20-41F0-993C-0C7307ADB841}" srcOrd="0" destOrd="0" presId="urn:microsoft.com/office/officeart/2009/3/layout/HorizontalOrganizationChart"/>
    <dgm:cxn modelId="{558BD0F8-4A36-43D7-B57F-EE65DF7A1CF2}" type="presParOf" srcId="{B1F559FC-EE20-41F0-993C-0C7307ADB841}" destId="{77B457DF-4BC4-4C0E-8FF5-5ED069B71B87}" srcOrd="0" destOrd="0" presId="urn:microsoft.com/office/officeart/2009/3/layout/HorizontalOrganizationChart"/>
    <dgm:cxn modelId="{BC5A041B-EA6B-4446-8ED9-4A9584528A4D}" type="presParOf" srcId="{B1F559FC-EE20-41F0-993C-0C7307ADB841}" destId="{F0098B72-5CA0-4C77-AB66-9E19A4A51DA5}" srcOrd="1" destOrd="0" presId="urn:microsoft.com/office/officeart/2009/3/layout/HorizontalOrganizationChart"/>
    <dgm:cxn modelId="{6F19306A-0967-4840-9D46-A1EF16B3B592}" type="presParOf" srcId="{744B8F4A-2513-407E-B34B-E3F41573635E}" destId="{043A99D6-6A03-4991-B1EA-6B3369764F25}" srcOrd="1" destOrd="0" presId="urn:microsoft.com/office/officeart/2009/3/layout/HorizontalOrganizationChart"/>
    <dgm:cxn modelId="{9D6E323B-04A3-4615-9A37-D0A7FEDE2C05}" type="presParOf" srcId="{744B8F4A-2513-407E-B34B-E3F41573635E}" destId="{92BE271D-8EE4-4A55-926F-6ABC3DC65F57}" srcOrd="2" destOrd="0" presId="urn:microsoft.com/office/officeart/2009/3/layout/HorizontalOrganizationChart"/>
    <dgm:cxn modelId="{EB1E388B-63CF-4541-8CDA-912D32946BAA}" type="presParOf" srcId="{1E7FBFE8-4DC7-483C-BD61-E854068AE83E}" destId="{759EE0EB-4358-432F-82D7-2BD958AB43F7}" srcOrd="2" destOrd="0" presId="urn:microsoft.com/office/officeart/2009/3/layout/HorizontalOrganizationChart"/>
    <dgm:cxn modelId="{175A3FAA-C7AB-47F6-9EBF-C6C49BA56F0B}" type="presParOf" srcId="{1E7FBFE8-4DC7-483C-BD61-E854068AE83E}" destId="{8E92BD4C-5C10-4B22-B5DD-9F5E40EBE073}" srcOrd="3" destOrd="0" presId="urn:microsoft.com/office/officeart/2009/3/layout/HorizontalOrganizationChart"/>
    <dgm:cxn modelId="{172242D4-EA40-40F1-8951-72258F84B313}" type="presParOf" srcId="{8E92BD4C-5C10-4B22-B5DD-9F5E40EBE073}" destId="{885342DF-A6E3-45DA-BB25-ED149B93A02D}" srcOrd="0" destOrd="0" presId="urn:microsoft.com/office/officeart/2009/3/layout/HorizontalOrganizationChart"/>
    <dgm:cxn modelId="{06BC3580-678E-44FF-84AB-0ACA2C847995}" type="presParOf" srcId="{885342DF-A6E3-45DA-BB25-ED149B93A02D}" destId="{EB2B4FD5-AB34-4740-AD9B-B93682AD89A8}" srcOrd="0" destOrd="0" presId="urn:microsoft.com/office/officeart/2009/3/layout/HorizontalOrganizationChart"/>
    <dgm:cxn modelId="{4C4C887F-3FD0-43C3-9A7D-462EF5D66075}" type="presParOf" srcId="{885342DF-A6E3-45DA-BB25-ED149B93A02D}" destId="{FD1A55F6-522D-4715-84AB-97EFF3392AAB}" srcOrd="1" destOrd="0" presId="urn:microsoft.com/office/officeart/2009/3/layout/HorizontalOrganizationChart"/>
    <dgm:cxn modelId="{B50A51C8-B290-4AA4-9D7E-4ABEB181A78B}" type="presParOf" srcId="{8E92BD4C-5C10-4B22-B5DD-9F5E40EBE073}" destId="{3F756579-2EFA-42E8-8967-2B614E840F83}" srcOrd="1" destOrd="0" presId="urn:microsoft.com/office/officeart/2009/3/layout/HorizontalOrganizationChart"/>
    <dgm:cxn modelId="{2719DD66-668E-4269-8FF2-EB3C4CB0C4E4}" type="presParOf" srcId="{8E92BD4C-5C10-4B22-B5DD-9F5E40EBE073}" destId="{469483F3-ABE4-4EE3-814C-1252E9753C6F}" srcOrd="2" destOrd="0" presId="urn:microsoft.com/office/officeart/2009/3/layout/HorizontalOrganizationChart"/>
    <dgm:cxn modelId="{D365EC3B-C9D9-43DF-A7C0-6A297D99DCFB}" type="presParOf" srcId="{1E7FBFE8-4DC7-483C-BD61-E854068AE83E}" destId="{3355CF6A-34C8-4014-8DB2-543BCB554C48}" srcOrd="4" destOrd="0" presId="urn:microsoft.com/office/officeart/2009/3/layout/HorizontalOrganizationChart"/>
    <dgm:cxn modelId="{C11B8E65-E935-4A6E-B6BD-39D4045FD7A7}" type="presParOf" srcId="{1E7FBFE8-4DC7-483C-BD61-E854068AE83E}" destId="{54C4D315-497D-4FB2-8D62-231154B789B8}" srcOrd="5" destOrd="0" presId="urn:microsoft.com/office/officeart/2009/3/layout/HorizontalOrganizationChart"/>
    <dgm:cxn modelId="{9D9DE9FF-1D00-4738-B9C1-B8AAD8B46B90}" type="presParOf" srcId="{54C4D315-497D-4FB2-8D62-231154B789B8}" destId="{C1182FCA-3F9E-4CFD-95A4-52AE3DE541E4}" srcOrd="0" destOrd="0" presId="urn:microsoft.com/office/officeart/2009/3/layout/HorizontalOrganizationChart"/>
    <dgm:cxn modelId="{6CF08F04-F8A1-48D9-97B2-BEDAD34219AE}" type="presParOf" srcId="{C1182FCA-3F9E-4CFD-95A4-52AE3DE541E4}" destId="{3CC4F267-BAB9-4DA8-9D90-DCF56F322FC3}" srcOrd="0" destOrd="0" presId="urn:microsoft.com/office/officeart/2009/3/layout/HorizontalOrganizationChart"/>
    <dgm:cxn modelId="{94A636E7-1A4E-4CC1-941D-C287BD6E9F16}" type="presParOf" srcId="{C1182FCA-3F9E-4CFD-95A4-52AE3DE541E4}" destId="{436C6CEE-BA0F-45B5-8BE5-5270AC7D3BA6}" srcOrd="1" destOrd="0" presId="urn:microsoft.com/office/officeart/2009/3/layout/HorizontalOrganizationChart"/>
    <dgm:cxn modelId="{7F6B16BA-1524-44CD-884C-B559E8511EBB}" type="presParOf" srcId="{54C4D315-497D-4FB2-8D62-231154B789B8}" destId="{6C7698A7-198F-4915-9044-92D5217FA7BC}" srcOrd="1" destOrd="0" presId="urn:microsoft.com/office/officeart/2009/3/layout/HorizontalOrganizationChart"/>
    <dgm:cxn modelId="{E00D9F12-A07A-43D9-A922-50EA9131D81F}" type="presParOf" srcId="{54C4D315-497D-4FB2-8D62-231154B789B8}" destId="{16B5B79E-A9A8-41F3-A3A4-52108000FD9E}" srcOrd="2" destOrd="0" presId="urn:microsoft.com/office/officeart/2009/3/layout/HorizontalOrganizationChart"/>
    <dgm:cxn modelId="{970FA5FC-662C-4EE9-9261-45CA3DF15C3D}" type="presParOf" srcId="{87028FB2-1584-4AB8-AB95-CCE53CF1C7D6}" destId="{42F343CE-CA73-45D4-BA7D-C5E2EA2C42D1}" srcOrd="2" destOrd="0" presId="urn:microsoft.com/office/officeart/2009/3/layout/HorizontalOrganizationChart"/>
    <dgm:cxn modelId="{0C553C36-F490-4B13-869D-53538543FE84}" type="presParOf" srcId="{42F343CE-CA73-45D4-BA7D-C5E2EA2C42D1}" destId="{BAC51082-D964-4A12-AEC6-D1C465EA7D9F}" srcOrd="0" destOrd="0" presId="urn:microsoft.com/office/officeart/2009/3/layout/HorizontalOrganizationChart"/>
    <dgm:cxn modelId="{9AE71BAB-ABC1-4AEE-9007-096933E9BA3A}" type="presParOf" srcId="{42F343CE-CA73-45D4-BA7D-C5E2EA2C42D1}" destId="{74F32653-B551-4098-8244-FF5C12A249E5}" srcOrd="1" destOrd="0" presId="urn:microsoft.com/office/officeart/2009/3/layout/HorizontalOrganizationChart"/>
    <dgm:cxn modelId="{7343FBAA-CB98-4DB7-9CB4-B6E26FB75B80}" type="presParOf" srcId="{74F32653-B551-4098-8244-FF5C12A249E5}" destId="{08BC6AE9-6549-40A4-96ED-02BCC0F8D8C0}" srcOrd="0" destOrd="0" presId="urn:microsoft.com/office/officeart/2009/3/layout/HorizontalOrganizationChart"/>
    <dgm:cxn modelId="{737F1E4A-2241-480B-9171-BFDF7580C7BB}" type="presParOf" srcId="{08BC6AE9-6549-40A4-96ED-02BCC0F8D8C0}" destId="{18FA3B1B-2338-499A-8026-88BD03AEAA8A}" srcOrd="0" destOrd="0" presId="urn:microsoft.com/office/officeart/2009/3/layout/HorizontalOrganizationChart"/>
    <dgm:cxn modelId="{2FFD91B8-FA14-4599-B773-33CD07702135}" type="presParOf" srcId="{08BC6AE9-6549-40A4-96ED-02BCC0F8D8C0}" destId="{C58F8061-652D-4003-A5AF-318F283C4C75}" srcOrd="1" destOrd="0" presId="urn:microsoft.com/office/officeart/2009/3/layout/HorizontalOrganizationChart"/>
    <dgm:cxn modelId="{D9DF3EA3-D959-42B9-8BD1-747CC48E9C15}" type="presParOf" srcId="{74F32653-B551-4098-8244-FF5C12A249E5}" destId="{97B45160-6971-465F-AC53-047F5D4AEDCD}" srcOrd="1" destOrd="0" presId="urn:microsoft.com/office/officeart/2009/3/layout/HorizontalOrganizationChart"/>
    <dgm:cxn modelId="{1C14E318-09AC-4F12-AB9B-FD21ADF04CAF}" type="presParOf" srcId="{74F32653-B551-4098-8244-FF5C12A249E5}" destId="{A712975E-7CC2-452E-B20C-F5B5B546AB8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4BC51A-C424-48CF-B23F-00C3AD4352D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B2F7493-9B5F-4A82-865A-4D8B084497D5}">
      <dgm:prSet phldrT="[Texto]" custT="1"/>
      <dgm:spPr/>
      <dgm:t>
        <a:bodyPr/>
        <a:lstStyle/>
        <a:p>
          <a:r>
            <a:rPr lang="pt-BR" sz="4000" b="1" dirty="0">
              <a:solidFill>
                <a:schemeClr val="tx1"/>
              </a:solidFill>
              <a:latin typeface="Amasis MT Pro Black" panose="02040A04050005020304" pitchFamily="18" charset="0"/>
            </a:rPr>
            <a:t>ENTENDER</a:t>
          </a:r>
        </a:p>
      </dgm:t>
    </dgm:pt>
    <dgm:pt modelId="{E9925C91-87F6-41E9-8CC7-5F5DA8394CA7}" type="parTrans" cxnId="{CB27E4B0-F2DA-4574-866F-C1E26CE5FC0B}">
      <dgm:prSet/>
      <dgm:spPr/>
      <dgm:t>
        <a:bodyPr/>
        <a:lstStyle/>
        <a:p>
          <a:endParaRPr lang="pt-BR"/>
        </a:p>
      </dgm:t>
    </dgm:pt>
    <dgm:pt modelId="{EA052EDB-F3B7-4229-B7D5-605C2E37B175}" type="sibTrans" cxnId="{CB27E4B0-F2DA-4574-866F-C1E26CE5FC0B}">
      <dgm:prSet/>
      <dgm:spPr/>
      <dgm:t>
        <a:bodyPr/>
        <a:lstStyle/>
        <a:p>
          <a:endParaRPr lang="pt-BR"/>
        </a:p>
      </dgm:t>
    </dgm:pt>
    <dgm:pt modelId="{A7497DAE-125A-4976-9B92-170E01209876}">
      <dgm:prSet phldrT="[Texto]"/>
      <dgm:spPr/>
      <dgm:t>
        <a:bodyPr/>
        <a:lstStyle/>
        <a:p>
          <a:r>
            <a:rPr lang="pt-BR" dirty="0"/>
            <a:t>Algo a aprender</a:t>
          </a:r>
        </a:p>
      </dgm:t>
    </dgm:pt>
    <dgm:pt modelId="{D00899CF-C557-4B0E-9E5A-3CFB3F46B288}" type="parTrans" cxnId="{491EEB2D-46A5-43ED-9335-A66CD2C722D4}">
      <dgm:prSet/>
      <dgm:spPr/>
      <dgm:t>
        <a:bodyPr/>
        <a:lstStyle/>
        <a:p>
          <a:endParaRPr lang="pt-BR"/>
        </a:p>
      </dgm:t>
    </dgm:pt>
    <dgm:pt modelId="{AB5C0941-1E27-4ACA-BD4D-223ED28BFEAF}" type="sibTrans" cxnId="{491EEB2D-46A5-43ED-9335-A66CD2C722D4}">
      <dgm:prSet/>
      <dgm:spPr/>
      <dgm:t>
        <a:bodyPr/>
        <a:lstStyle/>
        <a:p>
          <a:endParaRPr lang="pt-BR"/>
        </a:p>
      </dgm:t>
    </dgm:pt>
    <dgm:pt modelId="{AA0F15E6-21A7-4377-A8C6-3AF99B475A29}">
      <dgm:prSet phldrT="[Texto]" custT="1"/>
      <dgm:spPr/>
      <dgm:t>
        <a:bodyPr/>
        <a:lstStyle/>
        <a:p>
          <a:r>
            <a:rPr lang="pt-BR" sz="4000" b="1" dirty="0">
              <a:solidFill>
                <a:schemeClr val="tx1"/>
              </a:solidFill>
              <a:latin typeface="Amasis MT Pro Black" panose="02040A04050005020304" pitchFamily="18" charset="0"/>
            </a:rPr>
            <a:t>INSTRUIR</a:t>
          </a:r>
        </a:p>
      </dgm:t>
    </dgm:pt>
    <dgm:pt modelId="{58CAB83A-98A2-48D3-A3DC-AE1A2284F183}" type="parTrans" cxnId="{641F8FD0-4A20-4EBD-B31F-4EB2BC09FE1C}">
      <dgm:prSet/>
      <dgm:spPr/>
      <dgm:t>
        <a:bodyPr/>
        <a:lstStyle/>
        <a:p>
          <a:endParaRPr lang="pt-BR"/>
        </a:p>
      </dgm:t>
    </dgm:pt>
    <dgm:pt modelId="{D28B4236-4604-4D6C-8CB8-6253E33D5004}" type="sibTrans" cxnId="{641F8FD0-4A20-4EBD-B31F-4EB2BC09FE1C}">
      <dgm:prSet/>
      <dgm:spPr/>
      <dgm:t>
        <a:bodyPr/>
        <a:lstStyle/>
        <a:p>
          <a:endParaRPr lang="pt-BR"/>
        </a:p>
      </dgm:t>
    </dgm:pt>
    <dgm:pt modelId="{A189F7DB-E34E-43DB-BD47-E4A75C2FA791}">
      <dgm:prSet phldrT="[Texto]"/>
      <dgm:spPr/>
      <dgm:t>
        <a:bodyPr/>
        <a:lstStyle/>
        <a:p>
          <a:r>
            <a:rPr lang="pt-BR" dirty="0"/>
            <a:t>Algo a oferecer</a:t>
          </a:r>
        </a:p>
      </dgm:t>
    </dgm:pt>
    <dgm:pt modelId="{7C51D5C3-9457-44F6-90D8-DB9861F75BCF}" type="parTrans" cxnId="{A6302739-4037-4FD5-856A-8237A6241832}">
      <dgm:prSet/>
      <dgm:spPr/>
      <dgm:t>
        <a:bodyPr/>
        <a:lstStyle/>
        <a:p>
          <a:endParaRPr lang="pt-BR"/>
        </a:p>
      </dgm:t>
    </dgm:pt>
    <dgm:pt modelId="{7CBE624C-2CB3-4492-B2E3-B0C08A80F263}" type="sibTrans" cxnId="{A6302739-4037-4FD5-856A-8237A6241832}">
      <dgm:prSet/>
      <dgm:spPr/>
      <dgm:t>
        <a:bodyPr/>
        <a:lstStyle/>
        <a:p>
          <a:endParaRPr lang="pt-BR"/>
        </a:p>
      </dgm:t>
    </dgm:pt>
    <dgm:pt modelId="{7EE07D37-57B7-4978-91E3-5B4A2BB707F2}">
      <dgm:prSet phldrT="[Texto]" custT="1"/>
      <dgm:spPr/>
      <dgm:t>
        <a:bodyPr/>
        <a:lstStyle/>
        <a:p>
          <a:r>
            <a:rPr lang="pt-BR" sz="4000" b="1" dirty="0">
              <a:solidFill>
                <a:schemeClr val="tx1"/>
              </a:solidFill>
            </a:rPr>
            <a:t>ALIMENTAR</a:t>
          </a:r>
        </a:p>
      </dgm:t>
    </dgm:pt>
    <dgm:pt modelId="{8E76603A-DE85-47C8-A83B-936A5C639799}" type="parTrans" cxnId="{439C3FDA-59DF-45AE-97F1-7A1C7D6C52CB}">
      <dgm:prSet/>
      <dgm:spPr/>
      <dgm:t>
        <a:bodyPr/>
        <a:lstStyle/>
        <a:p>
          <a:endParaRPr lang="pt-BR"/>
        </a:p>
      </dgm:t>
    </dgm:pt>
    <dgm:pt modelId="{60FDE497-C35E-4F28-A780-65D534660B18}" type="sibTrans" cxnId="{439C3FDA-59DF-45AE-97F1-7A1C7D6C52CB}">
      <dgm:prSet/>
      <dgm:spPr/>
      <dgm:t>
        <a:bodyPr/>
        <a:lstStyle/>
        <a:p>
          <a:endParaRPr lang="pt-BR"/>
        </a:p>
      </dgm:t>
    </dgm:pt>
    <dgm:pt modelId="{DB92C721-4E4A-432A-8889-79F6F39B6293}">
      <dgm:prSet phldrT="[Texto]"/>
      <dgm:spPr/>
      <dgm:t>
        <a:bodyPr/>
        <a:lstStyle/>
        <a:p>
          <a:r>
            <a:rPr lang="pt-BR" dirty="0"/>
            <a:t>Algo a receber</a:t>
          </a:r>
        </a:p>
      </dgm:t>
    </dgm:pt>
    <dgm:pt modelId="{25BDC5FE-CB8D-4165-931A-3DD1FCD154D7}" type="parTrans" cxnId="{CA5C09C0-D2FA-42A6-A522-253A954C6DC4}">
      <dgm:prSet/>
      <dgm:spPr/>
      <dgm:t>
        <a:bodyPr/>
        <a:lstStyle/>
        <a:p>
          <a:endParaRPr lang="pt-BR"/>
        </a:p>
      </dgm:t>
    </dgm:pt>
    <dgm:pt modelId="{71E881B5-748B-40AD-A351-567A8E0CF2DE}" type="sibTrans" cxnId="{CA5C09C0-D2FA-42A6-A522-253A954C6DC4}">
      <dgm:prSet/>
      <dgm:spPr/>
      <dgm:t>
        <a:bodyPr/>
        <a:lstStyle/>
        <a:p>
          <a:endParaRPr lang="pt-BR"/>
        </a:p>
      </dgm:t>
    </dgm:pt>
    <dgm:pt modelId="{07D8E104-0090-427F-B8E0-F69E0F834F54}" type="pres">
      <dgm:prSet presAssocID="{3D4BC51A-C424-48CF-B23F-00C3AD4352D4}" presName="rootnode" presStyleCnt="0">
        <dgm:presLayoutVars>
          <dgm:chMax/>
          <dgm:chPref/>
          <dgm:dir/>
          <dgm:animLvl val="lvl"/>
        </dgm:presLayoutVars>
      </dgm:prSet>
      <dgm:spPr/>
    </dgm:pt>
    <dgm:pt modelId="{DC538033-893D-4B89-BBF1-852D347B2DDF}" type="pres">
      <dgm:prSet presAssocID="{1B2F7493-9B5F-4A82-865A-4D8B084497D5}" presName="composite" presStyleCnt="0"/>
      <dgm:spPr/>
    </dgm:pt>
    <dgm:pt modelId="{90AF45F9-F92A-4BD7-BFB2-025266CCEB80}" type="pres">
      <dgm:prSet presAssocID="{1B2F7493-9B5F-4A82-865A-4D8B084497D5}" presName="bentUpArrow1" presStyleLbl="alignImgPlace1" presStyleIdx="0" presStyleCnt="2"/>
      <dgm:spPr/>
    </dgm:pt>
    <dgm:pt modelId="{5BC4A327-81CA-48AC-A487-D2A852649F18}" type="pres">
      <dgm:prSet presAssocID="{1B2F7493-9B5F-4A82-865A-4D8B084497D5}" presName="ParentText" presStyleLbl="node1" presStyleIdx="0" presStyleCnt="3" custScaleX="165113">
        <dgm:presLayoutVars>
          <dgm:chMax val="1"/>
          <dgm:chPref val="1"/>
          <dgm:bulletEnabled val="1"/>
        </dgm:presLayoutVars>
      </dgm:prSet>
      <dgm:spPr/>
    </dgm:pt>
    <dgm:pt modelId="{D62CB072-05CA-4795-9F64-0D6F06844E92}" type="pres">
      <dgm:prSet presAssocID="{1B2F7493-9B5F-4A82-865A-4D8B084497D5}" presName="ChildText" presStyleLbl="revTx" presStyleIdx="0" presStyleCnt="3" custLinFactNeighborX="45395">
        <dgm:presLayoutVars>
          <dgm:chMax val="0"/>
          <dgm:chPref val="0"/>
          <dgm:bulletEnabled val="1"/>
        </dgm:presLayoutVars>
      </dgm:prSet>
      <dgm:spPr/>
    </dgm:pt>
    <dgm:pt modelId="{4702AAC1-828C-4B0E-B98C-BC49DB8FCD05}" type="pres">
      <dgm:prSet presAssocID="{EA052EDB-F3B7-4229-B7D5-605C2E37B175}" presName="sibTrans" presStyleCnt="0"/>
      <dgm:spPr/>
    </dgm:pt>
    <dgm:pt modelId="{FF10B7BC-8848-4C11-B721-77331B2A6F7E}" type="pres">
      <dgm:prSet presAssocID="{AA0F15E6-21A7-4377-A8C6-3AF99B475A29}" presName="composite" presStyleCnt="0"/>
      <dgm:spPr/>
    </dgm:pt>
    <dgm:pt modelId="{516821F7-6932-4A9C-B5FC-6617CFAB6785}" type="pres">
      <dgm:prSet presAssocID="{AA0F15E6-21A7-4377-A8C6-3AF99B475A29}" presName="bentUpArrow1" presStyleLbl="alignImgPlace1" presStyleIdx="1" presStyleCnt="2"/>
      <dgm:spPr/>
    </dgm:pt>
    <dgm:pt modelId="{0BE28FD5-D1FC-4EC9-AF04-3609F9B4BBA9}" type="pres">
      <dgm:prSet presAssocID="{AA0F15E6-21A7-4377-A8C6-3AF99B475A29}" presName="ParentText" presStyleLbl="node1" presStyleIdx="1" presStyleCnt="3" custScaleX="179530" custLinFactNeighborX="14278" custLinFactNeighborY="-862">
        <dgm:presLayoutVars>
          <dgm:chMax val="1"/>
          <dgm:chPref val="1"/>
          <dgm:bulletEnabled val="1"/>
        </dgm:presLayoutVars>
      </dgm:prSet>
      <dgm:spPr/>
    </dgm:pt>
    <dgm:pt modelId="{4CAAA402-7320-48B2-A7FD-BB5EBE8E3DA6}" type="pres">
      <dgm:prSet presAssocID="{AA0F15E6-21A7-4377-A8C6-3AF99B475A29}" presName="ChildText" presStyleLbl="revTx" presStyleIdx="1" presStyleCnt="3" custLinFactNeighborX="82132" custLinFactNeighborY="-2998">
        <dgm:presLayoutVars>
          <dgm:chMax val="0"/>
          <dgm:chPref val="0"/>
          <dgm:bulletEnabled val="1"/>
        </dgm:presLayoutVars>
      </dgm:prSet>
      <dgm:spPr/>
    </dgm:pt>
    <dgm:pt modelId="{24C90457-DD01-4B9E-9FF3-CF81D5A1CD57}" type="pres">
      <dgm:prSet presAssocID="{D28B4236-4604-4D6C-8CB8-6253E33D5004}" presName="sibTrans" presStyleCnt="0"/>
      <dgm:spPr/>
    </dgm:pt>
    <dgm:pt modelId="{9529F5ED-903B-411B-BE4C-A73C1FEE8604}" type="pres">
      <dgm:prSet presAssocID="{7EE07D37-57B7-4978-91E3-5B4A2BB707F2}" presName="composite" presStyleCnt="0"/>
      <dgm:spPr/>
    </dgm:pt>
    <dgm:pt modelId="{4D3C76D9-9727-4592-AA1B-9DBEF47FFA6C}" type="pres">
      <dgm:prSet presAssocID="{7EE07D37-57B7-4978-91E3-5B4A2BB707F2}" presName="ParentText" presStyleLbl="node1" presStyleIdx="2" presStyleCnt="3" custScaleX="205707" custLinFactNeighborX="16895">
        <dgm:presLayoutVars>
          <dgm:chMax val="1"/>
          <dgm:chPref val="1"/>
          <dgm:bulletEnabled val="1"/>
        </dgm:presLayoutVars>
      </dgm:prSet>
      <dgm:spPr/>
    </dgm:pt>
    <dgm:pt modelId="{EC02E558-5888-4320-BD62-995BBC5C9CD5}" type="pres">
      <dgm:prSet presAssocID="{7EE07D37-57B7-4978-91E3-5B4A2BB707F2}" presName="FinalChildText" presStyleLbl="revTx" presStyleIdx="2" presStyleCnt="3" custLinFactNeighborX="90476" custLinFactNeighborY="-1067">
        <dgm:presLayoutVars>
          <dgm:chMax val="0"/>
          <dgm:chPref val="0"/>
          <dgm:bulletEnabled val="1"/>
        </dgm:presLayoutVars>
      </dgm:prSet>
      <dgm:spPr/>
    </dgm:pt>
  </dgm:ptLst>
  <dgm:cxnLst>
    <dgm:cxn modelId="{D238A321-3852-4896-AD3E-737DC133C79B}" type="presOf" srcId="{A189F7DB-E34E-43DB-BD47-E4A75C2FA791}" destId="{4CAAA402-7320-48B2-A7FD-BB5EBE8E3DA6}" srcOrd="0" destOrd="0" presId="urn:microsoft.com/office/officeart/2005/8/layout/StepDownProcess"/>
    <dgm:cxn modelId="{9DFE642A-D276-4A35-8468-3DFC9EF663ED}" type="presOf" srcId="{A7497DAE-125A-4976-9B92-170E01209876}" destId="{D62CB072-05CA-4795-9F64-0D6F06844E92}" srcOrd="0" destOrd="0" presId="urn:microsoft.com/office/officeart/2005/8/layout/StepDownProcess"/>
    <dgm:cxn modelId="{491EEB2D-46A5-43ED-9335-A66CD2C722D4}" srcId="{1B2F7493-9B5F-4A82-865A-4D8B084497D5}" destId="{A7497DAE-125A-4976-9B92-170E01209876}" srcOrd="0" destOrd="0" parTransId="{D00899CF-C557-4B0E-9E5A-3CFB3F46B288}" sibTransId="{AB5C0941-1E27-4ACA-BD4D-223ED28BFEAF}"/>
    <dgm:cxn modelId="{A6302739-4037-4FD5-856A-8237A6241832}" srcId="{AA0F15E6-21A7-4377-A8C6-3AF99B475A29}" destId="{A189F7DB-E34E-43DB-BD47-E4A75C2FA791}" srcOrd="0" destOrd="0" parTransId="{7C51D5C3-9457-44F6-90D8-DB9861F75BCF}" sibTransId="{7CBE624C-2CB3-4492-B2E3-B0C08A80F263}"/>
    <dgm:cxn modelId="{1110C473-6765-4E81-9A51-9F0CA3391850}" type="presOf" srcId="{AA0F15E6-21A7-4377-A8C6-3AF99B475A29}" destId="{0BE28FD5-D1FC-4EC9-AF04-3609F9B4BBA9}" srcOrd="0" destOrd="0" presId="urn:microsoft.com/office/officeart/2005/8/layout/StepDownProcess"/>
    <dgm:cxn modelId="{CB27E4B0-F2DA-4574-866F-C1E26CE5FC0B}" srcId="{3D4BC51A-C424-48CF-B23F-00C3AD4352D4}" destId="{1B2F7493-9B5F-4A82-865A-4D8B084497D5}" srcOrd="0" destOrd="0" parTransId="{E9925C91-87F6-41E9-8CC7-5F5DA8394CA7}" sibTransId="{EA052EDB-F3B7-4229-B7D5-605C2E37B175}"/>
    <dgm:cxn modelId="{FB2937B3-3C4D-4D76-80CB-252F4D589429}" type="presOf" srcId="{3D4BC51A-C424-48CF-B23F-00C3AD4352D4}" destId="{07D8E104-0090-427F-B8E0-F69E0F834F54}" srcOrd="0" destOrd="0" presId="urn:microsoft.com/office/officeart/2005/8/layout/StepDownProcess"/>
    <dgm:cxn modelId="{CA5C09C0-D2FA-42A6-A522-253A954C6DC4}" srcId="{7EE07D37-57B7-4978-91E3-5B4A2BB707F2}" destId="{DB92C721-4E4A-432A-8889-79F6F39B6293}" srcOrd="0" destOrd="0" parTransId="{25BDC5FE-CB8D-4165-931A-3DD1FCD154D7}" sibTransId="{71E881B5-748B-40AD-A351-567A8E0CF2DE}"/>
    <dgm:cxn modelId="{189A94C4-EBB9-4FA2-BD66-E2CB1AA3B085}" type="presOf" srcId="{1B2F7493-9B5F-4A82-865A-4D8B084497D5}" destId="{5BC4A327-81CA-48AC-A487-D2A852649F18}" srcOrd="0" destOrd="0" presId="urn:microsoft.com/office/officeart/2005/8/layout/StepDownProcess"/>
    <dgm:cxn modelId="{FC3DCFCE-0B01-4456-91C4-0336EC3AA03E}" type="presOf" srcId="{7EE07D37-57B7-4978-91E3-5B4A2BB707F2}" destId="{4D3C76D9-9727-4592-AA1B-9DBEF47FFA6C}" srcOrd="0" destOrd="0" presId="urn:microsoft.com/office/officeart/2005/8/layout/StepDownProcess"/>
    <dgm:cxn modelId="{641F8FD0-4A20-4EBD-B31F-4EB2BC09FE1C}" srcId="{3D4BC51A-C424-48CF-B23F-00C3AD4352D4}" destId="{AA0F15E6-21A7-4377-A8C6-3AF99B475A29}" srcOrd="1" destOrd="0" parTransId="{58CAB83A-98A2-48D3-A3DC-AE1A2284F183}" sibTransId="{D28B4236-4604-4D6C-8CB8-6253E33D5004}"/>
    <dgm:cxn modelId="{5AC93CD3-5D89-450C-B50B-90A7CD7EF492}" type="presOf" srcId="{DB92C721-4E4A-432A-8889-79F6F39B6293}" destId="{EC02E558-5888-4320-BD62-995BBC5C9CD5}" srcOrd="0" destOrd="0" presId="urn:microsoft.com/office/officeart/2005/8/layout/StepDownProcess"/>
    <dgm:cxn modelId="{439C3FDA-59DF-45AE-97F1-7A1C7D6C52CB}" srcId="{3D4BC51A-C424-48CF-B23F-00C3AD4352D4}" destId="{7EE07D37-57B7-4978-91E3-5B4A2BB707F2}" srcOrd="2" destOrd="0" parTransId="{8E76603A-DE85-47C8-A83B-936A5C639799}" sibTransId="{60FDE497-C35E-4F28-A780-65D534660B18}"/>
    <dgm:cxn modelId="{CD2B7E3E-B47B-4AF7-9B40-814719F1FDA2}" type="presParOf" srcId="{07D8E104-0090-427F-B8E0-F69E0F834F54}" destId="{DC538033-893D-4B89-BBF1-852D347B2DDF}" srcOrd="0" destOrd="0" presId="urn:microsoft.com/office/officeart/2005/8/layout/StepDownProcess"/>
    <dgm:cxn modelId="{5B4A4F8A-6207-433E-AF5C-ECF98A7C123A}" type="presParOf" srcId="{DC538033-893D-4B89-BBF1-852D347B2DDF}" destId="{90AF45F9-F92A-4BD7-BFB2-025266CCEB80}" srcOrd="0" destOrd="0" presId="urn:microsoft.com/office/officeart/2005/8/layout/StepDownProcess"/>
    <dgm:cxn modelId="{3CB7E8DF-03F7-4C77-B1E6-AE941F9F9AF3}" type="presParOf" srcId="{DC538033-893D-4B89-BBF1-852D347B2DDF}" destId="{5BC4A327-81CA-48AC-A487-D2A852649F18}" srcOrd="1" destOrd="0" presId="urn:microsoft.com/office/officeart/2005/8/layout/StepDownProcess"/>
    <dgm:cxn modelId="{BE02C131-6C9A-412D-880C-340D912C51A1}" type="presParOf" srcId="{DC538033-893D-4B89-BBF1-852D347B2DDF}" destId="{D62CB072-05CA-4795-9F64-0D6F06844E92}" srcOrd="2" destOrd="0" presId="urn:microsoft.com/office/officeart/2005/8/layout/StepDownProcess"/>
    <dgm:cxn modelId="{FD587340-2A26-4E47-89AF-199EDB2E317A}" type="presParOf" srcId="{07D8E104-0090-427F-B8E0-F69E0F834F54}" destId="{4702AAC1-828C-4B0E-B98C-BC49DB8FCD05}" srcOrd="1" destOrd="0" presId="urn:microsoft.com/office/officeart/2005/8/layout/StepDownProcess"/>
    <dgm:cxn modelId="{27D0220E-9364-4711-A758-D3C71429B732}" type="presParOf" srcId="{07D8E104-0090-427F-B8E0-F69E0F834F54}" destId="{FF10B7BC-8848-4C11-B721-77331B2A6F7E}" srcOrd="2" destOrd="0" presId="urn:microsoft.com/office/officeart/2005/8/layout/StepDownProcess"/>
    <dgm:cxn modelId="{09ABC0C5-621B-42E2-8F2E-A5BE0F780123}" type="presParOf" srcId="{FF10B7BC-8848-4C11-B721-77331B2A6F7E}" destId="{516821F7-6932-4A9C-B5FC-6617CFAB6785}" srcOrd="0" destOrd="0" presId="urn:microsoft.com/office/officeart/2005/8/layout/StepDownProcess"/>
    <dgm:cxn modelId="{6D713E1A-83A6-4581-BFD3-A876FE7B3053}" type="presParOf" srcId="{FF10B7BC-8848-4C11-B721-77331B2A6F7E}" destId="{0BE28FD5-D1FC-4EC9-AF04-3609F9B4BBA9}" srcOrd="1" destOrd="0" presId="urn:microsoft.com/office/officeart/2005/8/layout/StepDownProcess"/>
    <dgm:cxn modelId="{0123CDFF-C14A-4687-A7B3-ACE7CAC40D2A}" type="presParOf" srcId="{FF10B7BC-8848-4C11-B721-77331B2A6F7E}" destId="{4CAAA402-7320-48B2-A7FD-BB5EBE8E3DA6}" srcOrd="2" destOrd="0" presId="urn:microsoft.com/office/officeart/2005/8/layout/StepDownProcess"/>
    <dgm:cxn modelId="{01495EBC-E9B1-4581-A902-4B81FEA05039}" type="presParOf" srcId="{07D8E104-0090-427F-B8E0-F69E0F834F54}" destId="{24C90457-DD01-4B9E-9FF3-CF81D5A1CD57}" srcOrd="3" destOrd="0" presId="urn:microsoft.com/office/officeart/2005/8/layout/StepDownProcess"/>
    <dgm:cxn modelId="{F3C72CF4-D0E8-4CFE-8C76-66BD8FF57218}" type="presParOf" srcId="{07D8E104-0090-427F-B8E0-F69E0F834F54}" destId="{9529F5ED-903B-411B-BE4C-A73C1FEE8604}" srcOrd="4" destOrd="0" presId="urn:microsoft.com/office/officeart/2005/8/layout/StepDownProcess"/>
    <dgm:cxn modelId="{31069BC6-EBCC-483D-A405-811F076AD95E}" type="presParOf" srcId="{9529F5ED-903B-411B-BE4C-A73C1FEE8604}" destId="{4D3C76D9-9727-4592-AA1B-9DBEF47FFA6C}" srcOrd="0" destOrd="0" presId="urn:microsoft.com/office/officeart/2005/8/layout/StepDownProcess"/>
    <dgm:cxn modelId="{97F5AD75-8BEC-4010-B384-8F12DD09A878}" type="presParOf" srcId="{9529F5ED-903B-411B-BE4C-A73C1FEE8604}" destId="{EC02E558-5888-4320-BD62-995BBC5C9CD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BB4476-FC67-4A2C-AECD-CA30D67B583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2CB6C8C-1407-43AA-AD3D-49D87C15C434}">
      <dgm:prSet phldrT="[Texto]" custT="1"/>
      <dgm:spPr/>
      <dgm:t>
        <a:bodyPr/>
        <a:lstStyle/>
        <a:p>
          <a:r>
            <a:rPr lang="pt-BR" sz="4000" b="1" dirty="0">
              <a:solidFill>
                <a:srgbClr val="C00000"/>
              </a:solidFill>
              <a:latin typeface="Amasis MT Pro Black" panose="02040A04050005020304" pitchFamily="18" charset="0"/>
            </a:rPr>
            <a:t>Sair de Si mesma</a:t>
          </a:r>
        </a:p>
      </dgm:t>
    </dgm:pt>
    <dgm:pt modelId="{874025AD-5E50-4C0C-8136-94E8E03E26F7}" type="parTrans" cxnId="{3697B9B7-D692-4700-8785-06BF854BE0D0}">
      <dgm:prSet/>
      <dgm:spPr/>
      <dgm:t>
        <a:bodyPr/>
        <a:lstStyle/>
        <a:p>
          <a:endParaRPr lang="pt-BR"/>
        </a:p>
      </dgm:t>
    </dgm:pt>
    <dgm:pt modelId="{CCE6048F-3BDD-4EAD-A342-66C0BB2F32B3}" type="sibTrans" cxnId="{3697B9B7-D692-4700-8785-06BF854BE0D0}">
      <dgm:prSet/>
      <dgm:spPr/>
      <dgm:t>
        <a:bodyPr/>
        <a:lstStyle/>
        <a:p>
          <a:endParaRPr lang="pt-BR"/>
        </a:p>
      </dgm:t>
    </dgm:pt>
    <dgm:pt modelId="{E4DE021F-5058-4F91-88D6-C02B2CFCCA4C}">
      <dgm:prSet phldrT="[Texto]" custT="1"/>
      <dgm:spPr/>
      <dgm:t>
        <a:bodyPr/>
        <a:lstStyle/>
        <a:p>
          <a:r>
            <a:rPr lang="pt-BR" sz="4000" b="1" dirty="0">
              <a:solidFill>
                <a:srgbClr val="C00000"/>
              </a:solidFill>
            </a:rPr>
            <a:t>Abrir-se aos irmãos </a:t>
          </a:r>
        </a:p>
      </dgm:t>
    </dgm:pt>
    <dgm:pt modelId="{2E1A31B6-09D7-4259-9AD5-DDDC83E9BA26}" type="parTrans" cxnId="{19D45CFC-3090-4363-B561-972A7671DB6C}">
      <dgm:prSet/>
      <dgm:spPr/>
      <dgm:t>
        <a:bodyPr/>
        <a:lstStyle/>
        <a:p>
          <a:endParaRPr lang="pt-BR"/>
        </a:p>
      </dgm:t>
    </dgm:pt>
    <dgm:pt modelId="{B2DA51D0-449B-4165-A13F-CC5C75EC129E}" type="sibTrans" cxnId="{19D45CFC-3090-4363-B561-972A7671DB6C}">
      <dgm:prSet/>
      <dgm:spPr/>
      <dgm:t>
        <a:bodyPr/>
        <a:lstStyle/>
        <a:p>
          <a:endParaRPr lang="pt-BR"/>
        </a:p>
      </dgm:t>
    </dgm:pt>
    <dgm:pt modelId="{7CEF8D7F-0272-4611-8ED5-2729A421C2E3}">
      <dgm:prSet phldrT="[Texto]"/>
      <dgm:spPr/>
      <dgm:t>
        <a:bodyPr/>
        <a:lstStyle/>
        <a:p>
          <a:r>
            <a:rPr lang="pt-BR" b="1" dirty="0">
              <a:solidFill>
                <a:srgbClr val="C00000"/>
              </a:solidFill>
            </a:rPr>
            <a:t>Viver em </a:t>
          </a:r>
          <a:r>
            <a:rPr lang="pt-BR" sz="4000" b="1" dirty="0">
              <a:solidFill>
                <a:srgbClr val="C00000"/>
              </a:solidFill>
            </a:rPr>
            <a:t>comunidade</a:t>
          </a:r>
        </a:p>
      </dgm:t>
    </dgm:pt>
    <dgm:pt modelId="{4DDA66EB-CFFE-4267-96F2-FB9FBAD174F0}" type="parTrans" cxnId="{2021087D-043A-4355-9267-DCA7F5B72F70}">
      <dgm:prSet/>
      <dgm:spPr/>
      <dgm:t>
        <a:bodyPr/>
        <a:lstStyle/>
        <a:p>
          <a:endParaRPr lang="pt-BR"/>
        </a:p>
      </dgm:t>
    </dgm:pt>
    <dgm:pt modelId="{D719819F-63CA-4C62-B1CC-B88FD9510AB0}" type="sibTrans" cxnId="{2021087D-043A-4355-9267-DCA7F5B72F70}">
      <dgm:prSet/>
      <dgm:spPr/>
      <dgm:t>
        <a:bodyPr/>
        <a:lstStyle/>
        <a:p>
          <a:endParaRPr lang="pt-BR"/>
        </a:p>
      </dgm:t>
    </dgm:pt>
    <dgm:pt modelId="{EB2D1852-4E7E-4420-A977-A2007AE3EA52}" type="pres">
      <dgm:prSet presAssocID="{03BB4476-FC67-4A2C-AECD-CA30D67B5830}" presName="Name0" presStyleCnt="0">
        <dgm:presLayoutVars>
          <dgm:dir/>
          <dgm:resizeHandles val="exact"/>
        </dgm:presLayoutVars>
      </dgm:prSet>
      <dgm:spPr/>
    </dgm:pt>
    <dgm:pt modelId="{B2064880-2891-45A8-ABA0-8A5A73FBB32B}" type="pres">
      <dgm:prSet presAssocID="{82CB6C8C-1407-43AA-AD3D-49D87C15C434}" presName="node" presStyleLbl="node1" presStyleIdx="0" presStyleCnt="3">
        <dgm:presLayoutVars>
          <dgm:bulletEnabled val="1"/>
        </dgm:presLayoutVars>
      </dgm:prSet>
      <dgm:spPr/>
    </dgm:pt>
    <dgm:pt modelId="{C1020E3D-1D23-483E-94E0-93C009455E2E}" type="pres">
      <dgm:prSet presAssocID="{CCE6048F-3BDD-4EAD-A342-66C0BB2F32B3}" presName="sibTrans" presStyleCnt="0"/>
      <dgm:spPr/>
    </dgm:pt>
    <dgm:pt modelId="{93B7A2F5-C64C-4E61-AF98-4FE79E3588D1}" type="pres">
      <dgm:prSet presAssocID="{E4DE021F-5058-4F91-88D6-C02B2CFCCA4C}" presName="node" presStyleLbl="node1" presStyleIdx="1" presStyleCnt="3">
        <dgm:presLayoutVars>
          <dgm:bulletEnabled val="1"/>
        </dgm:presLayoutVars>
      </dgm:prSet>
      <dgm:spPr/>
    </dgm:pt>
    <dgm:pt modelId="{A73F0CDA-F134-4719-8865-A002697BA565}" type="pres">
      <dgm:prSet presAssocID="{B2DA51D0-449B-4165-A13F-CC5C75EC129E}" presName="sibTrans" presStyleCnt="0"/>
      <dgm:spPr/>
    </dgm:pt>
    <dgm:pt modelId="{A38BFF98-F98D-46EA-B167-AAFD62BECFCC}" type="pres">
      <dgm:prSet presAssocID="{7CEF8D7F-0272-4611-8ED5-2729A421C2E3}" presName="node" presStyleLbl="node1" presStyleIdx="2" presStyleCnt="3" custScaleX="115295">
        <dgm:presLayoutVars>
          <dgm:bulletEnabled val="1"/>
        </dgm:presLayoutVars>
      </dgm:prSet>
      <dgm:spPr/>
    </dgm:pt>
  </dgm:ptLst>
  <dgm:cxnLst>
    <dgm:cxn modelId="{111CFD11-59FC-49FA-87DD-D7D638C40699}" type="presOf" srcId="{7CEF8D7F-0272-4611-8ED5-2729A421C2E3}" destId="{A38BFF98-F98D-46EA-B167-AAFD62BECFCC}" srcOrd="0" destOrd="0" presId="urn:microsoft.com/office/officeart/2005/8/layout/hList6"/>
    <dgm:cxn modelId="{7C2B3229-3B03-445E-A718-9A0646DD79EF}" type="presOf" srcId="{E4DE021F-5058-4F91-88D6-C02B2CFCCA4C}" destId="{93B7A2F5-C64C-4E61-AF98-4FE79E3588D1}" srcOrd="0" destOrd="0" presId="urn:microsoft.com/office/officeart/2005/8/layout/hList6"/>
    <dgm:cxn modelId="{2021087D-043A-4355-9267-DCA7F5B72F70}" srcId="{03BB4476-FC67-4A2C-AECD-CA30D67B5830}" destId="{7CEF8D7F-0272-4611-8ED5-2729A421C2E3}" srcOrd="2" destOrd="0" parTransId="{4DDA66EB-CFFE-4267-96F2-FB9FBAD174F0}" sibTransId="{D719819F-63CA-4C62-B1CC-B88FD9510AB0}"/>
    <dgm:cxn modelId="{F60AD692-F1D3-4CFD-B149-2AA5D1C7E917}" type="presOf" srcId="{03BB4476-FC67-4A2C-AECD-CA30D67B5830}" destId="{EB2D1852-4E7E-4420-A977-A2007AE3EA52}" srcOrd="0" destOrd="0" presId="urn:microsoft.com/office/officeart/2005/8/layout/hList6"/>
    <dgm:cxn modelId="{64278EA3-94C9-4A54-90F3-5A031F7E9D6B}" type="presOf" srcId="{82CB6C8C-1407-43AA-AD3D-49D87C15C434}" destId="{B2064880-2891-45A8-ABA0-8A5A73FBB32B}" srcOrd="0" destOrd="0" presId="urn:microsoft.com/office/officeart/2005/8/layout/hList6"/>
    <dgm:cxn modelId="{3697B9B7-D692-4700-8785-06BF854BE0D0}" srcId="{03BB4476-FC67-4A2C-AECD-CA30D67B5830}" destId="{82CB6C8C-1407-43AA-AD3D-49D87C15C434}" srcOrd="0" destOrd="0" parTransId="{874025AD-5E50-4C0C-8136-94E8E03E26F7}" sibTransId="{CCE6048F-3BDD-4EAD-A342-66C0BB2F32B3}"/>
    <dgm:cxn modelId="{19D45CFC-3090-4363-B561-972A7671DB6C}" srcId="{03BB4476-FC67-4A2C-AECD-CA30D67B5830}" destId="{E4DE021F-5058-4F91-88D6-C02B2CFCCA4C}" srcOrd="1" destOrd="0" parTransId="{2E1A31B6-09D7-4259-9AD5-DDDC83E9BA26}" sibTransId="{B2DA51D0-449B-4165-A13F-CC5C75EC129E}"/>
    <dgm:cxn modelId="{BC2D2646-ADD9-4624-A5C7-FA0822B25595}" type="presParOf" srcId="{EB2D1852-4E7E-4420-A977-A2007AE3EA52}" destId="{B2064880-2891-45A8-ABA0-8A5A73FBB32B}" srcOrd="0" destOrd="0" presId="urn:microsoft.com/office/officeart/2005/8/layout/hList6"/>
    <dgm:cxn modelId="{E3F7DD10-0E31-4274-8CD3-3F740A925D4E}" type="presParOf" srcId="{EB2D1852-4E7E-4420-A977-A2007AE3EA52}" destId="{C1020E3D-1D23-483E-94E0-93C009455E2E}" srcOrd="1" destOrd="0" presId="urn:microsoft.com/office/officeart/2005/8/layout/hList6"/>
    <dgm:cxn modelId="{02D4F8E5-8595-47B8-BF96-9DD4D17BDC1A}" type="presParOf" srcId="{EB2D1852-4E7E-4420-A977-A2007AE3EA52}" destId="{93B7A2F5-C64C-4E61-AF98-4FE79E3588D1}" srcOrd="2" destOrd="0" presId="urn:microsoft.com/office/officeart/2005/8/layout/hList6"/>
    <dgm:cxn modelId="{B90F466A-A9FD-4626-A791-124377947B29}" type="presParOf" srcId="{EB2D1852-4E7E-4420-A977-A2007AE3EA52}" destId="{A73F0CDA-F134-4719-8865-A002697BA565}" srcOrd="3" destOrd="0" presId="urn:microsoft.com/office/officeart/2005/8/layout/hList6"/>
    <dgm:cxn modelId="{D7F5B93A-D4CF-4675-A91D-6C84047FF1BB}" type="presParOf" srcId="{EB2D1852-4E7E-4420-A977-A2007AE3EA52}" destId="{A38BFF98-F98D-46EA-B167-AAFD62BECFC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B0A94-D8B1-47AC-983E-6AE7C1C49DEC}">
      <dsp:nvSpPr>
        <dsp:cNvPr id="0" name=""/>
        <dsp:cNvSpPr/>
      </dsp:nvSpPr>
      <dsp:spPr>
        <a:xfrm>
          <a:off x="3290" y="851541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reunião dos Apóstolos e presbíteros que se encontram a frente das Igrejas, e sua autoridade específica. </a:t>
          </a:r>
          <a:endParaRPr lang="en-US" sz="1700" kern="1200" dirty="0"/>
        </a:p>
      </dsp:txBody>
      <dsp:txXfrm>
        <a:off x="3290" y="851541"/>
        <a:ext cx="2610738" cy="1566443"/>
      </dsp:txXfrm>
    </dsp:sp>
    <dsp:sp modelId="{24822350-D504-4F01-A598-30423D979E47}">
      <dsp:nvSpPr>
        <dsp:cNvPr id="0" name=""/>
        <dsp:cNvSpPr/>
      </dsp:nvSpPr>
      <dsp:spPr>
        <a:xfrm>
          <a:off x="2875103" y="851541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invocação do Espírito Santo como sinal da convicção de seu papel de guia da Igreja peregrina</a:t>
          </a:r>
          <a:endParaRPr lang="en-US" sz="1700" kern="1200" dirty="0"/>
        </a:p>
      </dsp:txBody>
      <dsp:txXfrm>
        <a:off x="2875103" y="851541"/>
        <a:ext cx="2610738" cy="1566443"/>
      </dsp:txXfrm>
    </dsp:sp>
    <dsp:sp modelId="{9A0E7B1D-DCB6-4BD7-A279-B45EE101E5A0}">
      <dsp:nvSpPr>
        <dsp:cNvPr id="0" name=""/>
        <dsp:cNvSpPr/>
      </dsp:nvSpPr>
      <dsp:spPr>
        <a:xfrm>
          <a:off x="5746915" y="851541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busca do discernimento pela verdade do Evangelho e pelo bem da Igreja</a:t>
          </a:r>
          <a:endParaRPr lang="en-US" sz="1700" kern="1200" dirty="0"/>
        </a:p>
      </dsp:txBody>
      <dsp:txXfrm>
        <a:off x="5746915" y="851541"/>
        <a:ext cx="2610738" cy="1566443"/>
      </dsp:txXfrm>
    </dsp:sp>
    <dsp:sp modelId="{F09C7181-F9AC-434F-AB64-F91F4A94D946}">
      <dsp:nvSpPr>
        <dsp:cNvPr id="0" name=""/>
        <dsp:cNvSpPr/>
      </dsp:nvSpPr>
      <dsp:spPr>
        <a:xfrm>
          <a:off x="8618727" y="851541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escuta da comunidade, que se reúne, especialmente em oração. </a:t>
          </a:r>
          <a:endParaRPr lang="en-US" sz="1700" kern="1200" dirty="0"/>
        </a:p>
      </dsp:txBody>
      <dsp:txXfrm>
        <a:off x="8618727" y="851541"/>
        <a:ext cx="2610738" cy="1566443"/>
      </dsp:txXfrm>
    </dsp:sp>
    <dsp:sp modelId="{ADD6D628-7DD7-4C76-9DCB-E645834DCA60}">
      <dsp:nvSpPr>
        <dsp:cNvPr id="0" name=""/>
        <dsp:cNvSpPr/>
      </dsp:nvSpPr>
      <dsp:spPr>
        <a:xfrm>
          <a:off x="1439196" y="2679057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A ponderação atenta das várias posições sobre uma determinada matéria</a:t>
          </a:r>
          <a:endParaRPr lang="en-US" sz="1700" kern="1200"/>
        </a:p>
      </dsp:txBody>
      <dsp:txXfrm>
        <a:off x="1439196" y="2679057"/>
        <a:ext cx="2610738" cy="1566443"/>
      </dsp:txXfrm>
    </dsp:sp>
    <dsp:sp modelId="{9458FEF2-E50D-4608-B4CF-0BE6B5A2A981}">
      <dsp:nvSpPr>
        <dsp:cNvPr id="0" name=""/>
        <dsp:cNvSpPr/>
      </dsp:nvSpPr>
      <dsp:spPr>
        <a:xfrm>
          <a:off x="4311009" y="2679057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A tomada de uma decisão que passa a ser considerada vinculante </a:t>
          </a:r>
          <a:endParaRPr lang="en-US" sz="1700" kern="1200"/>
        </a:p>
      </dsp:txBody>
      <dsp:txXfrm>
        <a:off x="4311009" y="2679057"/>
        <a:ext cx="2610738" cy="1566443"/>
      </dsp:txXfrm>
    </dsp:sp>
    <dsp:sp modelId="{B076ECF1-58C2-46FE-8636-16007270719B}">
      <dsp:nvSpPr>
        <dsp:cNvPr id="0" name=""/>
        <dsp:cNvSpPr/>
      </dsp:nvSpPr>
      <dsp:spPr>
        <a:xfrm>
          <a:off x="7182821" y="2679057"/>
          <a:ext cx="2610738" cy="15664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A comunicação da decisão às diferentes Igrejas por escrito e com testemunha.</a:t>
          </a:r>
          <a:endParaRPr lang="en-US" sz="1700" kern="1200"/>
        </a:p>
      </dsp:txBody>
      <dsp:txXfrm>
        <a:off x="7182821" y="2679057"/>
        <a:ext cx="2610738" cy="15664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2DE09-4BAF-41FB-95C2-700DE030AC91}">
      <dsp:nvSpPr>
        <dsp:cNvPr id="0" name=""/>
        <dsp:cNvSpPr/>
      </dsp:nvSpPr>
      <dsp:spPr>
        <a:xfrm>
          <a:off x="0" y="0"/>
          <a:ext cx="9326880" cy="1210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kern="1200" dirty="0"/>
            <a:t> </a:t>
          </a:r>
          <a:r>
            <a:rPr lang="pt-BR" sz="4200" b="1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Manifestação da Igreja (41)</a:t>
          </a:r>
        </a:p>
      </dsp:txBody>
      <dsp:txXfrm>
        <a:off x="35458" y="35458"/>
        <a:ext cx="8020518" cy="1139711"/>
      </dsp:txXfrm>
    </dsp:sp>
    <dsp:sp modelId="{E6F0C45A-EEE2-4A11-B9D4-8FAB44358110}">
      <dsp:nvSpPr>
        <dsp:cNvPr id="0" name=""/>
        <dsp:cNvSpPr/>
      </dsp:nvSpPr>
      <dsp:spPr>
        <a:xfrm>
          <a:off x="822959" y="1412398"/>
          <a:ext cx="9326880" cy="1210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Consciente</a:t>
          </a:r>
          <a:endParaRPr lang="pt-BR" sz="4200" kern="1200" dirty="0"/>
        </a:p>
      </dsp:txBody>
      <dsp:txXfrm>
        <a:off x="858417" y="1447856"/>
        <a:ext cx="7646096" cy="1139711"/>
      </dsp:txXfrm>
    </dsp:sp>
    <dsp:sp modelId="{D16D00D3-62F0-4388-BF72-63B90AD0436B}">
      <dsp:nvSpPr>
        <dsp:cNvPr id="0" name=""/>
        <dsp:cNvSpPr/>
      </dsp:nvSpPr>
      <dsp:spPr>
        <a:xfrm>
          <a:off x="1645919" y="2824797"/>
          <a:ext cx="9326880" cy="1210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b="1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Ativa</a:t>
          </a:r>
        </a:p>
      </dsp:txBody>
      <dsp:txXfrm>
        <a:off x="1681377" y="2860255"/>
        <a:ext cx="7646096" cy="1139711"/>
      </dsp:txXfrm>
    </dsp:sp>
    <dsp:sp modelId="{D66F1D7E-3535-4BB7-9C38-35AA87AFFF35}">
      <dsp:nvSpPr>
        <dsp:cNvPr id="0" name=""/>
        <dsp:cNvSpPr/>
      </dsp:nvSpPr>
      <dsp:spPr>
        <a:xfrm>
          <a:off x="8539972" y="918059"/>
          <a:ext cx="786907" cy="7869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8717026" y="918059"/>
        <a:ext cx="432799" cy="592148"/>
      </dsp:txXfrm>
    </dsp:sp>
    <dsp:sp modelId="{CC4FC6F5-1FB3-4ACE-94BE-2ABBD475C7D1}">
      <dsp:nvSpPr>
        <dsp:cNvPr id="0" name=""/>
        <dsp:cNvSpPr/>
      </dsp:nvSpPr>
      <dsp:spPr>
        <a:xfrm>
          <a:off x="9362932" y="2322387"/>
          <a:ext cx="786907" cy="7869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9539986" y="2322387"/>
        <a:ext cx="432799" cy="5921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D29ED-2B90-45EC-B58D-E63C13ECF78C}">
      <dsp:nvSpPr>
        <dsp:cNvPr id="0" name=""/>
        <dsp:cNvSpPr/>
      </dsp:nvSpPr>
      <dsp:spPr>
        <a:xfrm>
          <a:off x="0" y="546445"/>
          <a:ext cx="11681790" cy="15612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 Igreja procura fazer com que os fiéis </a:t>
          </a:r>
          <a:r>
            <a:rPr lang="pt-BR" sz="4000" kern="1200" dirty="0">
              <a:solidFill>
                <a:srgbClr val="C00000"/>
              </a:solidFill>
              <a:latin typeface="Amasis MT Pro Black" panose="02040A04050005020304" pitchFamily="18" charset="0"/>
            </a:rPr>
            <a:t>estejam presentes </a:t>
          </a:r>
          <a:r>
            <a:rPr lang="pt-BR" sz="4000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ao mistério eucarístico não como</a:t>
          </a:r>
        </a:p>
      </dsp:txBody>
      <dsp:txXfrm>
        <a:off x="45728" y="592173"/>
        <a:ext cx="11590334" cy="1469815"/>
      </dsp:txXfrm>
    </dsp:sp>
    <dsp:sp modelId="{1B85DAF2-6C89-49AB-AA2E-9A5870C70A45}">
      <dsp:nvSpPr>
        <dsp:cNvPr id="0" name=""/>
        <dsp:cNvSpPr/>
      </dsp:nvSpPr>
      <dsp:spPr>
        <a:xfrm>
          <a:off x="0" y="2388745"/>
          <a:ext cx="1561271" cy="156127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D142B-6A91-45C6-A134-A9876B23FDAB}">
      <dsp:nvSpPr>
        <dsp:cNvPr id="0" name=""/>
        <dsp:cNvSpPr/>
      </dsp:nvSpPr>
      <dsp:spPr>
        <a:xfrm>
          <a:off x="1654948" y="2388745"/>
          <a:ext cx="10026842" cy="15612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b="1" kern="1200" dirty="0">
              <a:solidFill>
                <a:srgbClr val="C00000"/>
              </a:solidFill>
              <a:latin typeface="Amasis MT Pro Black" panose="02040A04050005020304" pitchFamily="18" charset="0"/>
            </a:rPr>
            <a:t>Estranhos</a:t>
          </a:r>
          <a:r>
            <a:rPr lang="pt-BR" sz="3700" b="1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 </a:t>
          </a:r>
        </a:p>
      </dsp:txBody>
      <dsp:txXfrm>
        <a:off x="1731177" y="2464974"/>
        <a:ext cx="9874384" cy="1408813"/>
      </dsp:txXfrm>
    </dsp:sp>
    <dsp:sp modelId="{459CA917-C077-4B4D-899F-071F328752E1}">
      <dsp:nvSpPr>
        <dsp:cNvPr id="0" name=""/>
        <dsp:cNvSpPr/>
      </dsp:nvSpPr>
      <dsp:spPr>
        <a:xfrm>
          <a:off x="0" y="4137370"/>
          <a:ext cx="1561271" cy="156127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0FAAF-8D81-4E2A-8F63-42C881803BA2}">
      <dsp:nvSpPr>
        <dsp:cNvPr id="0" name=""/>
        <dsp:cNvSpPr/>
      </dsp:nvSpPr>
      <dsp:spPr>
        <a:xfrm>
          <a:off x="1654948" y="4152764"/>
          <a:ext cx="10026842" cy="15612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b="1" kern="1200" dirty="0">
              <a:solidFill>
                <a:srgbClr val="C00000"/>
              </a:solidFill>
              <a:latin typeface="Amasis MT Pro Black" panose="02040A04050005020304" pitchFamily="18" charset="0"/>
            </a:rPr>
            <a:t>Espectadores</a:t>
          </a:r>
          <a:r>
            <a:rPr lang="pt-BR" sz="3700" kern="1200" dirty="0"/>
            <a:t> </a:t>
          </a:r>
        </a:p>
      </dsp:txBody>
      <dsp:txXfrm>
        <a:off x="1731177" y="4228993"/>
        <a:ext cx="9874384" cy="14088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6EA86-2AC0-4B42-BA55-69E9FFDB2D20}">
      <dsp:nvSpPr>
        <dsp:cNvPr id="0" name=""/>
        <dsp:cNvSpPr/>
      </dsp:nvSpPr>
      <dsp:spPr>
        <a:xfrm>
          <a:off x="-4562006" y="-699493"/>
          <a:ext cx="5434411" cy="5434411"/>
        </a:xfrm>
        <a:prstGeom prst="blockArc">
          <a:avLst>
            <a:gd name="adj1" fmla="val 18900000"/>
            <a:gd name="adj2" fmla="val 2700000"/>
            <a:gd name="adj3" fmla="val 39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15F31-4ABB-44EE-90D2-C69F4D6C8C91}">
      <dsp:nvSpPr>
        <dsp:cNvPr id="0" name=""/>
        <dsp:cNvSpPr/>
      </dsp:nvSpPr>
      <dsp:spPr>
        <a:xfrm>
          <a:off x="615755" y="416794"/>
          <a:ext cx="10356994" cy="807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624" tIns="152400" rIns="152400" bIns="1524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b="1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Conscientes </a:t>
          </a:r>
        </a:p>
      </dsp:txBody>
      <dsp:txXfrm>
        <a:off x="615755" y="416794"/>
        <a:ext cx="10356994" cy="807085"/>
      </dsp:txXfrm>
    </dsp:sp>
    <dsp:sp modelId="{D80FAAD3-10E8-456A-A72A-E6D367F1CCB8}">
      <dsp:nvSpPr>
        <dsp:cNvPr id="0" name=""/>
        <dsp:cNvSpPr/>
      </dsp:nvSpPr>
      <dsp:spPr>
        <a:xfrm>
          <a:off x="56642" y="302656"/>
          <a:ext cx="1008856" cy="10088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C5D204-6610-4B2B-908B-DCBA0904E8F1}">
      <dsp:nvSpPr>
        <dsp:cNvPr id="0" name=""/>
        <dsp:cNvSpPr/>
      </dsp:nvSpPr>
      <dsp:spPr>
        <a:xfrm>
          <a:off x="854445" y="1614170"/>
          <a:ext cx="10063618" cy="807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624" tIns="152400" rIns="152400" bIns="1524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Piedosos</a:t>
          </a:r>
          <a:r>
            <a:rPr lang="pt-BR" sz="4200" kern="1200" dirty="0"/>
            <a:t> </a:t>
          </a:r>
        </a:p>
      </dsp:txBody>
      <dsp:txXfrm>
        <a:off x="854445" y="1614170"/>
        <a:ext cx="10063618" cy="807085"/>
      </dsp:txXfrm>
    </dsp:sp>
    <dsp:sp modelId="{3FB102E6-32D1-45CF-AB06-D23C12DD6308}">
      <dsp:nvSpPr>
        <dsp:cNvPr id="0" name=""/>
        <dsp:cNvSpPr/>
      </dsp:nvSpPr>
      <dsp:spPr>
        <a:xfrm>
          <a:off x="350017" y="1513284"/>
          <a:ext cx="1008856" cy="10088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A21D3-CEE1-40D1-B600-5B5B59DA2344}">
      <dsp:nvSpPr>
        <dsp:cNvPr id="0" name=""/>
        <dsp:cNvSpPr/>
      </dsp:nvSpPr>
      <dsp:spPr>
        <a:xfrm>
          <a:off x="561070" y="2824797"/>
          <a:ext cx="10356994" cy="807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624" tIns="152400" rIns="152400" bIns="1524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b="1" kern="1200" dirty="0">
              <a:solidFill>
                <a:schemeClr val="tx2">
                  <a:lumMod val="75000"/>
                  <a:lumOff val="25000"/>
                </a:schemeClr>
              </a:solidFill>
              <a:latin typeface="Amasis MT Pro Black" panose="02040A04050005020304" pitchFamily="18" charset="0"/>
            </a:rPr>
            <a:t>Ativos</a:t>
          </a:r>
          <a:r>
            <a:rPr lang="pt-BR" sz="4200" kern="1200" dirty="0"/>
            <a:t> </a:t>
          </a:r>
        </a:p>
      </dsp:txBody>
      <dsp:txXfrm>
        <a:off x="561070" y="2824797"/>
        <a:ext cx="10356994" cy="807085"/>
      </dsp:txXfrm>
    </dsp:sp>
    <dsp:sp modelId="{46190B76-D4D2-4E93-B53D-E465FE996F5E}">
      <dsp:nvSpPr>
        <dsp:cNvPr id="0" name=""/>
        <dsp:cNvSpPr/>
      </dsp:nvSpPr>
      <dsp:spPr>
        <a:xfrm>
          <a:off x="56642" y="2723911"/>
          <a:ext cx="1008856" cy="10088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51082-D964-4A12-AEC6-D1C465EA7D9F}">
      <dsp:nvSpPr>
        <dsp:cNvPr id="0" name=""/>
        <dsp:cNvSpPr/>
      </dsp:nvSpPr>
      <dsp:spPr>
        <a:xfrm>
          <a:off x="3415568" y="3026683"/>
          <a:ext cx="2395508" cy="163781"/>
        </a:xfrm>
        <a:custGeom>
          <a:avLst/>
          <a:gdLst/>
          <a:ahLst/>
          <a:cxnLst/>
          <a:rect l="0" t="0" r="0" b="0"/>
          <a:pathLst>
            <a:path>
              <a:moveTo>
                <a:pt x="0" y="163781"/>
              </a:moveTo>
              <a:lnTo>
                <a:pt x="2395508" y="163781"/>
              </a:lnTo>
              <a:lnTo>
                <a:pt x="2395508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5CF6A-34C8-4014-8DB2-543BCB554C48}">
      <dsp:nvSpPr>
        <dsp:cNvPr id="0" name=""/>
        <dsp:cNvSpPr/>
      </dsp:nvSpPr>
      <dsp:spPr>
        <a:xfrm>
          <a:off x="3415568" y="3190465"/>
          <a:ext cx="4786406" cy="1518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44850" y="0"/>
              </a:lnTo>
              <a:lnTo>
                <a:pt x="4444850" y="1518385"/>
              </a:lnTo>
              <a:lnTo>
                <a:pt x="4786406" y="151838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9EE0EB-4358-432F-82D7-2BD958AB43F7}">
      <dsp:nvSpPr>
        <dsp:cNvPr id="0" name=""/>
        <dsp:cNvSpPr/>
      </dsp:nvSpPr>
      <dsp:spPr>
        <a:xfrm>
          <a:off x="3415568" y="3144745"/>
          <a:ext cx="47864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4850" y="45720"/>
              </a:lnTo>
              <a:lnTo>
                <a:pt x="4444850" y="95411"/>
              </a:lnTo>
              <a:lnTo>
                <a:pt x="4786406" y="9541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B83D8-A48D-456B-994A-B70AABC20516}">
      <dsp:nvSpPr>
        <dsp:cNvPr id="0" name=""/>
        <dsp:cNvSpPr/>
      </dsp:nvSpPr>
      <dsp:spPr>
        <a:xfrm>
          <a:off x="3415568" y="1771461"/>
          <a:ext cx="4786406" cy="1419003"/>
        </a:xfrm>
        <a:custGeom>
          <a:avLst/>
          <a:gdLst/>
          <a:ahLst/>
          <a:cxnLst/>
          <a:rect l="0" t="0" r="0" b="0"/>
          <a:pathLst>
            <a:path>
              <a:moveTo>
                <a:pt x="0" y="1419003"/>
              </a:moveTo>
              <a:lnTo>
                <a:pt x="4444850" y="1419003"/>
              </a:lnTo>
              <a:lnTo>
                <a:pt x="4444850" y="0"/>
              </a:lnTo>
              <a:lnTo>
                <a:pt x="4786406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EAC303-C701-4EFD-86CA-84C2965F095D}">
      <dsp:nvSpPr>
        <dsp:cNvPr id="0" name=""/>
        <dsp:cNvSpPr/>
      </dsp:nvSpPr>
      <dsp:spPr>
        <a:xfrm>
          <a:off x="0" y="2669590"/>
          <a:ext cx="3415568" cy="104174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solidFill>
                <a:schemeClr val="tx1"/>
              </a:solidFill>
              <a:latin typeface="Amasis MT Pro Black" panose="02040A04050005020304" pitchFamily="18" charset="0"/>
            </a:rPr>
            <a:t>Participar</a:t>
          </a:r>
        </a:p>
      </dsp:txBody>
      <dsp:txXfrm>
        <a:off x="0" y="2669590"/>
        <a:ext cx="3415568" cy="1041748"/>
      </dsp:txXfrm>
    </dsp:sp>
    <dsp:sp modelId="{77B457DF-4BC4-4C0E-8FF5-5ED069B71B87}">
      <dsp:nvSpPr>
        <dsp:cNvPr id="0" name=""/>
        <dsp:cNvSpPr/>
      </dsp:nvSpPr>
      <dsp:spPr>
        <a:xfrm>
          <a:off x="8201975" y="1250587"/>
          <a:ext cx="3415568" cy="104174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chemeClr val="tx1"/>
              </a:solidFill>
            </a:rPr>
            <a:t>Entender o que se passa</a:t>
          </a:r>
        </a:p>
      </dsp:txBody>
      <dsp:txXfrm>
        <a:off x="8201975" y="1250587"/>
        <a:ext cx="3415568" cy="1041748"/>
      </dsp:txXfrm>
    </dsp:sp>
    <dsp:sp modelId="{EB2B4FD5-AB34-4740-AD9B-B93682AD89A8}">
      <dsp:nvSpPr>
        <dsp:cNvPr id="0" name=""/>
        <dsp:cNvSpPr/>
      </dsp:nvSpPr>
      <dsp:spPr>
        <a:xfrm>
          <a:off x="8201975" y="2719282"/>
          <a:ext cx="3415568" cy="104174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chemeClr val="tx1"/>
              </a:solidFill>
            </a:rPr>
            <a:t>Instruir-se com a Palavra</a:t>
          </a:r>
        </a:p>
      </dsp:txBody>
      <dsp:txXfrm>
        <a:off x="8201975" y="2719282"/>
        <a:ext cx="3415568" cy="1041748"/>
      </dsp:txXfrm>
    </dsp:sp>
    <dsp:sp modelId="{3CC4F267-BAB9-4DA8-9D90-DCF56F322FC3}">
      <dsp:nvSpPr>
        <dsp:cNvPr id="0" name=""/>
        <dsp:cNvSpPr/>
      </dsp:nvSpPr>
      <dsp:spPr>
        <a:xfrm>
          <a:off x="8201975" y="4187976"/>
          <a:ext cx="3415568" cy="104174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</a:rPr>
            <a:t>Alimentar-se da mesa do corpo do Senhor</a:t>
          </a:r>
        </a:p>
      </dsp:txBody>
      <dsp:txXfrm>
        <a:off x="8201975" y="4187976"/>
        <a:ext cx="3415568" cy="1041748"/>
      </dsp:txXfrm>
    </dsp:sp>
    <dsp:sp modelId="{18FA3B1B-2338-499A-8026-88BD03AEAA8A}">
      <dsp:nvSpPr>
        <dsp:cNvPr id="0" name=""/>
        <dsp:cNvSpPr/>
      </dsp:nvSpPr>
      <dsp:spPr>
        <a:xfrm>
          <a:off x="4103293" y="1984935"/>
          <a:ext cx="3415568" cy="104174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solidFill>
                <a:schemeClr val="tx1"/>
              </a:solidFill>
              <a:latin typeface="Amasis MT Pro Black" panose="02040A04050005020304" pitchFamily="18" charset="0"/>
            </a:rPr>
            <a:t>Significa</a:t>
          </a:r>
        </a:p>
      </dsp:txBody>
      <dsp:txXfrm>
        <a:off x="4103293" y="1984935"/>
        <a:ext cx="3415568" cy="10417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F45F9-F92A-4BD7-BFB2-025266CCEB80}">
      <dsp:nvSpPr>
        <dsp:cNvPr id="0" name=""/>
        <dsp:cNvSpPr/>
      </dsp:nvSpPr>
      <dsp:spPr>
        <a:xfrm rot="5400000">
          <a:off x="2907751" y="1510031"/>
          <a:ext cx="1335493" cy="15204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4A327-81CA-48AC-A487-D2A852649F18}">
      <dsp:nvSpPr>
        <dsp:cNvPr id="0" name=""/>
        <dsp:cNvSpPr/>
      </dsp:nvSpPr>
      <dsp:spPr>
        <a:xfrm>
          <a:off x="1821996" y="29611"/>
          <a:ext cx="3712044" cy="157365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>
              <a:solidFill>
                <a:schemeClr val="tx1"/>
              </a:solidFill>
              <a:latin typeface="Amasis MT Pro Black" panose="02040A04050005020304" pitchFamily="18" charset="0"/>
            </a:rPr>
            <a:t>ENTENDER</a:t>
          </a:r>
        </a:p>
      </dsp:txBody>
      <dsp:txXfrm>
        <a:off x="1898829" y="106444"/>
        <a:ext cx="3558378" cy="1419989"/>
      </dsp:txXfrm>
    </dsp:sp>
    <dsp:sp modelId="{D62CB072-05CA-4795-9F64-0D6F06844E92}">
      <dsp:nvSpPr>
        <dsp:cNvPr id="0" name=""/>
        <dsp:cNvSpPr/>
      </dsp:nvSpPr>
      <dsp:spPr>
        <a:xfrm>
          <a:off x="5544371" y="179695"/>
          <a:ext cx="1635114" cy="1271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Algo a aprender</a:t>
          </a:r>
        </a:p>
      </dsp:txBody>
      <dsp:txXfrm>
        <a:off x="5544371" y="179695"/>
        <a:ext cx="1635114" cy="1271898"/>
      </dsp:txXfrm>
    </dsp:sp>
    <dsp:sp modelId="{516821F7-6932-4A9C-B5FC-6617CFAB6785}">
      <dsp:nvSpPr>
        <dsp:cNvPr id="0" name=""/>
        <dsp:cNvSpPr/>
      </dsp:nvSpPr>
      <dsp:spPr>
        <a:xfrm rot="5400000">
          <a:off x="5285121" y="3277766"/>
          <a:ext cx="1335493" cy="15204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28FD5-D1FC-4EC9-AF04-3609F9B4BBA9}">
      <dsp:nvSpPr>
        <dsp:cNvPr id="0" name=""/>
        <dsp:cNvSpPr/>
      </dsp:nvSpPr>
      <dsp:spPr>
        <a:xfrm>
          <a:off x="4358302" y="1783781"/>
          <a:ext cx="4036164" cy="157365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>
              <a:solidFill>
                <a:schemeClr val="tx1"/>
              </a:solidFill>
              <a:latin typeface="Amasis MT Pro Black" panose="02040A04050005020304" pitchFamily="18" charset="0"/>
            </a:rPr>
            <a:t>INSTRUIR</a:t>
          </a:r>
        </a:p>
      </dsp:txBody>
      <dsp:txXfrm>
        <a:off x="4435135" y="1860614"/>
        <a:ext cx="3882498" cy="1419989"/>
      </dsp:txXfrm>
    </dsp:sp>
    <dsp:sp modelId="{4CAAA402-7320-48B2-A7FD-BB5EBE8E3DA6}">
      <dsp:nvSpPr>
        <dsp:cNvPr id="0" name=""/>
        <dsp:cNvSpPr/>
      </dsp:nvSpPr>
      <dsp:spPr>
        <a:xfrm>
          <a:off x="8522433" y="1909298"/>
          <a:ext cx="1635114" cy="1271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Algo a oferecer</a:t>
          </a:r>
        </a:p>
      </dsp:txBody>
      <dsp:txXfrm>
        <a:off x="8522433" y="1909298"/>
        <a:ext cx="1635114" cy="1271898"/>
      </dsp:txXfrm>
    </dsp:sp>
    <dsp:sp modelId="{4D3C76D9-9727-4592-AA1B-9DBEF47FFA6C}">
      <dsp:nvSpPr>
        <dsp:cNvPr id="0" name=""/>
        <dsp:cNvSpPr/>
      </dsp:nvSpPr>
      <dsp:spPr>
        <a:xfrm>
          <a:off x="6632447" y="3565080"/>
          <a:ext cx="4624672" cy="157365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>
              <a:solidFill>
                <a:schemeClr val="tx1"/>
              </a:solidFill>
            </a:rPr>
            <a:t>ALIMENTAR</a:t>
          </a:r>
        </a:p>
      </dsp:txBody>
      <dsp:txXfrm>
        <a:off x="6709280" y="3641913"/>
        <a:ext cx="4471006" cy="1419989"/>
      </dsp:txXfrm>
    </dsp:sp>
    <dsp:sp modelId="{EC02E558-5888-4320-BD62-995BBC5C9CD5}">
      <dsp:nvSpPr>
        <dsp:cNvPr id="0" name=""/>
        <dsp:cNvSpPr/>
      </dsp:nvSpPr>
      <dsp:spPr>
        <a:xfrm>
          <a:off x="11168431" y="3701593"/>
          <a:ext cx="1635114" cy="1271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/>
            <a:t>Algo a receber</a:t>
          </a:r>
        </a:p>
      </dsp:txBody>
      <dsp:txXfrm>
        <a:off x="11168431" y="3701593"/>
        <a:ext cx="1635114" cy="12718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64880-2891-45A8-ABA0-8A5A73FBB32B}">
      <dsp:nvSpPr>
        <dsp:cNvPr id="0" name=""/>
        <dsp:cNvSpPr/>
      </dsp:nvSpPr>
      <dsp:spPr>
        <a:xfrm rot="16200000">
          <a:off x="-356332" y="356790"/>
          <a:ext cx="4035425" cy="332184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40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>
              <a:solidFill>
                <a:srgbClr val="C00000"/>
              </a:solidFill>
              <a:latin typeface="Amasis MT Pro Black" panose="02040A04050005020304" pitchFamily="18" charset="0"/>
            </a:rPr>
            <a:t>Sair de Si mesma</a:t>
          </a:r>
        </a:p>
      </dsp:txBody>
      <dsp:txXfrm rot="5400000">
        <a:off x="459" y="807084"/>
        <a:ext cx="3321843" cy="2421255"/>
      </dsp:txXfrm>
    </dsp:sp>
    <dsp:sp modelId="{93B7A2F5-C64C-4E61-AF98-4FE79E3588D1}">
      <dsp:nvSpPr>
        <dsp:cNvPr id="0" name=""/>
        <dsp:cNvSpPr/>
      </dsp:nvSpPr>
      <dsp:spPr>
        <a:xfrm rot="16200000">
          <a:off x="3214649" y="356790"/>
          <a:ext cx="4035425" cy="332184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40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>
              <a:solidFill>
                <a:srgbClr val="C00000"/>
              </a:solidFill>
            </a:rPr>
            <a:t>Abrir-se aos irmãos </a:t>
          </a:r>
        </a:p>
      </dsp:txBody>
      <dsp:txXfrm rot="5400000">
        <a:off x="3571440" y="807084"/>
        <a:ext cx="3321843" cy="2421255"/>
      </dsp:txXfrm>
    </dsp:sp>
    <dsp:sp modelId="{A38BFF98-F98D-46EA-B167-AAFD62BECFCC}">
      <dsp:nvSpPr>
        <dsp:cNvPr id="0" name=""/>
        <dsp:cNvSpPr/>
      </dsp:nvSpPr>
      <dsp:spPr>
        <a:xfrm rot="16200000">
          <a:off x="7039669" y="102752"/>
          <a:ext cx="4035425" cy="382991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3922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b="1" kern="1200" dirty="0">
              <a:solidFill>
                <a:srgbClr val="C00000"/>
              </a:solidFill>
            </a:rPr>
            <a:t>Viver em comunidade</a:t>
          </a:r>
        </a:p>
      </dsp:txBody>
      <dsp:txXfrm rot="5400000">
        <a:off x="7142422" y="807084"/>
        <a:ext cx="3829919" cy="2421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E3B76-E7A7-49D5-BB99-24B5541BF951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B3727-C76B-4476-A20A-7A615297D0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82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0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2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5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1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3/5/2022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13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3/5/2022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4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3/5/2022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5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0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4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5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6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8BF742A-50EF-4EE9-855D-53E511F86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EF79062-B5BB-45DF-810C-95A324A9D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53C33F-FCB7-4516-AE12-4DCA4D576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669856"/>
            <a:ext cx="8003458" cy="145117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6000" b="1" dirty="0"/>
              <a:t>Abertura </a:t>
            </a:r>
            <a:br>
              <a:rPr lang="pt-BR" sz="6000" b="1" dirty="0"/>
            </a:br>
            <a:r>
              <a:rPr lang="pt-BR" sz="6000" b="1" dirty="0"/>
              <a:t>Ano Pastoral </a:t>
            </a:r>
            <a:r>
              <a:rPr lang="pt-BR" sz="4600" b="1" dirty="0"/>
              <a:t>2022</a:t>
            </a:r>
          </a:p>
        </p:txBody>
      </p:sp>
      <p:pic>
        <p:nvPicPr>
          <p:cNvPr id="13" name="Picture 4" descr="Diocese de Santo Amaro | Diocese de Santo Amaro | São Paulo | Brasil">
            <a:extLst>
              <a:ext uri="{FF2B5EF4-FFF2-40B4-BE49-F238E27FC236}">
                <a16:creationId xmlns:a16="http://schemas.microsoft.com/office/drawing/2014/main" id="{79411928-EE87-44EC-BF80-37CD9641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9380" y="3362114"/>
            <a:ext cx="5373018" cy="268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inodalidade: Caminho de unidade rumo ao Cristo Senhor. – Notícias –  Diocese de Registro">
            <a:extLst>
              <a:ext uri="{FF2B5EF4-FFF2-40B4-BE49-F238E27FC236}">
                <a16:creationId xmlns:a16="http://schemas.microsoft.com/office/drawing/2014/main" id="{8DBAF3F6-6B85-4994-AAED-4A295EFF3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803"/>
          <a:stretch/>
        </p:blipFill>
        <p:spPr bwMode="auto">
          <a:xfrm>
            <a:off x="465697" y="3314965"/>
            <a:ext cx="5373018" cy="27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5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E5D3CB-2CD1-4BE0-BF92-A4B82A2A9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019" y="1297858"/>
            <a:ext cx="6537426" cy="4149409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pt-BR" sz="8000" b="1" dirty="0">
                <a:latin typeface="Amasis MT Pro Black" panose="02040A04050005020304" pitchFamily="18" charset="0"/>
              </a:rPr>
              <a:t>Por quê o tema da </a:t>
            </a:r>
            <a:r>
              <a:rPr lang="pt-BR" sz="8000" b="1" dirty="0" err="1">
                <a:latin typeface="Amasis MT Pro Black" panose="02040A04050005020304" pitchFamily="18" charset="0"/>
              </a:rPr>
              <a:t>Sinodalidade</a:t>
            </a:r>
            <a:r>
              <a:rPr lang="pt-BR" sz="8000" b="1" dirty="0">
                <a:latin typeface="Amasis MT Pro Black" panose="02040A04050005020304" pitchFamily="18" charset="0"/>
              </a:rPr>
              <a:t>?</a:t>
            </a:r>
          </a:p>
        </p:txBody>
      </p:sp>
      <p:pic>
        <p:nvPicPr>
          <p:cNvPr id="6" name="Picture 2" descr="Sinodalidade: Caminho de unidade rumo ao Cristo Senhor. – Notícias –  Diocese de Registro">
            <a:extLst>
              <a:ext uri="{FF2B5EF4-FFF2-40B4-BE49-F238E27FC236}">
                <a16:creationId xmlns:a16="http://schemas.microsoft.com/office/drawing/2014/main" id="{761FA8F3-0D55-4AE5-AD47-FA20D429D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803"/>
          <a:stretch/>
        </p:blipFill>
        <p:spPr bwMode="auto">
          <a:xfrm>
            <a:off x="0" y="2385817"/>
            <a:ext cx="5373018" cy="27808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30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791" y="811162"/>
            <a:ext cx="7674907" cy="423148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 err="1">
                <a:latin typeface="Amasis MT Pro Black" panose="02040A04050005020304" pitchFamily="18" charset="0"/>
              </a:rPr>
              <a:t>Sýn</a:t>
            </a:r>
            <a:r>
              <a:rPr lang="en-US" sz="6600" dirty="0">
                <a:latin typeface="Amasis MT Pro Black" panose="02040A04050005020304" pitchFamily="18" charset="0"/>
              </a:rPr>
              <a:t> = Junto</a:t>
            </a:r>
            <a:br>
              <a:rPr lang="en-US" sz="6600" dirty="0">
                <a:latin typeface="Amasis MT Pro Black" panose="02040A04050005020304" pitchFamily="18" charset="0"/>
              </a:rPr>
            </a:b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6600" dirty="0" err="1">
                <a:latin typeface="Amasis MT Pro Black" panose="02040A04050005020304" pitchFamily="18" charset="0"/>
              </a:rPr>
              <a:t>Hodós</a:t>
            </a:r>
            <a:r>
              <a:rPr lang="en-US" sz="6600" dirty="0">
                <a:latin typeface="Amasis MT Pro Black" panose="02040A04050005020304" pitchFamily="18" charset="0"/>
              </a:rPr>
              <a:t> = Camino</a:t>
            </a: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17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955" y="1427190"/>
            <a:ext cx="5486399" cy="4003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>
                <a:latin typeface="Amasis MT Pro Black" panose="02040A04050005020304" pitchFamily="18" charset="0"/>
              </a:rPr>
              <a:t>Um </a:t>
            </a:r>
            <a:r>
              <a:rPr lang="en-US" sz="6600" dirty="0" err="1">
                <a:latin typeface="Amasis MT Pro Black" panose="02040A04050005020304" pitchFamily="18" charset="0"/>
              </a:rPr>
              <a:t>caminho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feito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em</a:t>
            </a:r>
            <a:r>
              <a:rPr lang="en-US" sz="6600" dirty="0">
                <a:latin typeface="Amasis MT Pro Black" panose="02040A04050005020304" pitchFamily="18" charset="0"/>
              </a:rPr>
              <a:t> conjunto</a:t>
            </a: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246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144" y="1851260"/>
            <a:ext cx="6510554" cy="4003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>
                <a:latin typeface="Amasis MT Pro Black" panose="02040A04050005020304" pitchFamily="18" charset="0"/>
              </a:rPr>
              <a:t>Um </a:t>
            </a:r>
            <a:r>
              <a:rPr lang="en-US" sz="6600" dirty="0" err="1">
                <a:latin typeface="Amasis MT Pro Black" panose="02040A04050005020304" pitchFamily="18" charset="0"/>
              </a:rPr>
              <a:t>caminho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feito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em</a:t>
            </a:r>
            <a:r>
              <a:rPr lang="en-US" sz="6600" dirty="0">
                <a:latin typeface="Amasis MT Pro Black" panose="02040A04050005020304" pitchFamily="18" charset="0"/>
              </a:rPr>
              <a:t> conjunto </a:t>
            </a:r>
            <a:r>
              <a:rPr lang="en-US" sz="6600" dirty="0" err="1">
                <a:latin typeface="Amasis MT Pro Black" panose="02040A04050005020304" pitchFamily="18" charset="0"/>
              </a:rPr>
              <a:t>pelo</a:t>
            </a:r>
            <a:r>
              <a:rPr lang="en-US" sz="6600" dirty="0">
                <a:latin typeface="Amasis MT Pro Black" panose="02040A04050005020304" pitchFamily="18" charset="0"/>
              </a:rPr>
              <a:t> Povo de Deus </a:t>
            </a:r>
            <a:r>
              <a:rPr lang="en-US" sz="6600" dirty="0" err="1">
                <a:latin typeface="Amasis MT Pro Black" panose="02040A04050005020304" pitchFamily="18" charset="0"/>
              </a:rPr>
              <a:t>peregrino</a:t>
            </a:r>
            <a:endParaRPr lang="en-US" sz="6600" dirty="0">
              <a:latin typeface="Amasis MT Pro Black" panose="02040A04050005020304" pitchFamily="18" charset="0"/>
            </a:endParaRP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172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330" y="2621413"/>
            <a:ext cx="6955368" cy="4003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 err="1">
                <a:latin typeface="Amasis MT Pro Black" panose="02040A04050005020304" pitchFamily="18" charset="0"/>
              </a:rPr>
              <a:t>Dialeto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ático</a:t>
            </a:r>
            <a:br>
              <a:rPr lang="en-US" sz="6600" dirty="0">
                <a:latin typeface="Amasis MT Pro Black" panose="02040A04050005020304" pitchFamily="18" charset="0"/>
              </a:rPr>
            </a:b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6600" dirty="0" err="1">
                <a:latin typeface="Amasis MT Pro Black" panose="02040A04050005020304" pitchFamily="18" charset="0"/>
              </a:rPr>
              <a:t>Oudós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6600" dirty="0">
                <a:latin typeface="Amasis MT Pro Black" panose="02040A04050005020304" pitchFamily="18" charset="0"/>
              </a:rPr>
              <a:t>=  </a:t>
            </a: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6600" dirty="0">
                <a:latin typeface="Amasis MT Pro Black" panose="02040A04050005020304" pitchFamily="18" charset="0"/>
              </a:rPr>
              <a:t>a </a:t>
            </a:r>
            <a:r>
              <a:rPr lang="en-US" sz="6600" dirty="0" err="1">
                <a:latin typeface="Amasis MT Pro Black" panose="02040A04050005020304" pitchFamily="18" charset="0"/>
              </a:rPr>
              <a:t>soleira</a:t>
            </a:r>
            <a:r>
              <a:rPr lang="en-US" sz="6600" dirty="0">
                <a:latin typeface="Amasis MT Pro Black" panose="02040A04050005020304" pitchFamily="18" charset="0"/>
              </a:rPr>
              <a:t> da casa</a:t>
            </a: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19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866" y="2527121"/>
            <a:ext cx="6510554" cy="4003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 err="1">
                <a:latin typeface="Amasis MT Pro Black" panose="02040A04050005020304" pitchFamily="18" charset="0"/>
              </a:rPr>
              <a:t>Estar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reunidos</a:t>
            </a:r>
            <a:r>
              <a:rPr lang="en-US" sz="6600" dirty="0">
                <a:latin typeface="Amasis MT Pro Black" panose="02040A04050005020304" pitchFamily="18" charset="0"/>
              </a:rPr>
              <a:t> num local </a:t>
            </a:r>
            <a:r>
              <a:rPr lang="en-US" sz="6600" dirty="0" err="1">
                <a:latin typeface="Amasis MT Pro Black" panose="02040A04050005020304" pitchFamily="18" charset="0"/>
              </a:rPr>
              <a:t>ao</a:t>
            </a:r>
            <a:r>
              <a:rPr lang="en-US" sz="6600" dirty="0">
                <a:latin typeface="Amasis MT Pro Black" panose="02040A04050005020304" pitchFamily="18" charset="0"/>
              </a:rPr>
              <a:t> qual se </a:t>
            </a:r>
            <a:r>
              <a:rPr lang="en-US" sz="6600" dirty="0" err="1">
                <a:latin typeface="Amasis MT Pro Black" panose="02040A04050005020304" pitchFamily="18" charset="0"/>
              </a:rPr>
              <a:t>acendeu</a:t>
            </a:r>
            <a:r>
              <a:rPr lang="en-US" sz="6600" dirty="0">
                <a:latin typeface="Amasis MT Pro Black" panose="02040A04050005020304" pitchFamily="18" charset="0"/>
              </a:rPr>
              <a:t> pela </a:t>
            </a:r>
            <a:r>
              <a:rPr lang="en-US" sz="6600" dirty="0" err="1">
                <a:latin typeface="Amasis MT Pro Black" panose="02040A04050005020304" pitchFamily="18" charset="0"/>
              </a:rPr>
              <a:t>mesma</a:t>
            </a:r>
            <a:r>
              <a:rPr lang="en-US" sz="6600" dirty="0">
                <a:latin typeface="Amasis MT Pro Black" panose="02040A04050005020304" pitchFamily="18" charset="0"/>
              </a:rPr>
              <a:t> entrada</a:t>
            </a: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0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A987A1-23D9-4EC4-8D25-E7E9771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790" y="1678982"/>
            <a:ext cx="7502630" cy="4003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dirty="0">
                <a:latin typeface="Amasis MT Pro Black" panose="02040A04050005020304" pitchFamily="18" charset="0"/>
              </a:rPr>
              <a:t>“É o </a:t>
            </a:r>
            <a:r>
              <a:rPr lang="en-US" sz="6600" dirty="0" err="1">
                <a:latin typeface="Amasis MT Pro Black" panose="02040A04050005020304" pitchFamily="18" charset="0"/>
              </a:rPr>
              <a:t>caminho</a:t>
            </a:r>
            <a:r>
              <a:rPr lang="en-US" sz="6600" dirty="0">
                <a:latin typeface="Amasis MT Pro Black" panose="02040A04050005020304" pitchFamily="18" charset="0"/>
              </a:rPr>
              <a:t> que Deus </a:t>
            </a:r>
            <a:r>
              <a:rPr lang="en-US" sz="6600" dirty="0" err="1">
                <a:latin typeface="Amasis MT Pro Black" panose="02040A04050005020304" pitchFamily="18" charset="0"/>
              </a:rPr>
              <a:t>espera</a:t>
            </a:r>
            <a:r>
              <a:rPr lang="en-US" sz="6600" dirty="0">
                <a:latin typeface="Amasis MT Pro Black" panose="02040A04050005020304" pitchFamily="18" charset="0"/>
              </a:rPr>
              <a:t> da </a:t>
            </a:r>
            <a:r>
              <a:rPr lang="en-US" sz="6600" dirty="0" err="1">
                <a:latin typeface="Amasis MT Pro Black" panose="02040A04050005020304" pitchFamily="18" charset="0"/>
              </a:rPr>
              <a:t>Igreja</a:t>
            </a:r>
            <a:r>
              <a:rPr lang="en-US" sz="6600" dirty="0">
                <a:latin typeface="Amasis MT Pro Black" panose="02040A04050005020304" pitchFamily="18" charset="0"/>
              </a:rPr>
              <a:t> do </a:t>
            </a:r>
            <a:r>
              <a:rPr lang="en-US" sz="6600" dirty="0" err="1">
                <a:latin typeface="Amasis MT Pro Black" panose="02040A04050005020304" pitchFamily="18" charset="0"/>
              </a:rPr>
              <a:t>terceiro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milênio</a:t>
            </a:r>
            <a:r>
              <a:rPr lang="en-US" sz="6600" dirty="0">
                <a:latin typeface="Amasis MT Pro Black" panose="02040A04050005020304" pitchFamily="18" charset="0"/>
              </a:rPr>
              <a:t>”</a:t>
            </a: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3000" dirty="0">
                <a:latin typeface="Amasis MT Pro Black" panose="02040A04050005020304" pitchFamily="18" charset="0"/>
              </a:rPr>
              <a:t>(Papa Francisco)</a:t>
            </a:r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88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A5F574-8EBE-4614-88F3-5AB401CA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INODALIDADE – Aprendendo com a Igreja Originária - CEBI">
            <a:extLst>
              <a:ext uri="{FF2B5EF4-FFF2-40B4-BE49-F238E27FC236}">
                <a16:creationId xmlns:a16="http://schemas.microsoft.com/office/drawing/2014/main" id="{9D8572BE-6FB9-4D0B-BDC2-169FB5FD6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02" y="978767"/>
            <a:ext cx="4168488" cy="5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O CONCÍLIO DE JERUSALÉM Atos - ppt carregar">
            <a:extLst>
              <a:ext uri="{FF2B5EF4-FFF2-40B4-BE49-F238E27FC236}">
                <a16:creationId xmlns:a16="http://schemas.microsoft.com/office/drawing/2014/main" id="{8DF2E9C4-21F6-4773-BF18-A9FED5646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790" y="1220565"/>
            <a:ext cx="7987943" cy="44932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2629567-6FCA-470D-9893-867D768B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325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380B7A-5B85-4642-8878-2089DEF2C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48D562A-EF99-44C6-AA29-9D3E42177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2299" y="-1"/>
            <a:ext cx="5726653" cy="6858000"/>
          </a:xfrm>
          <a:custGeom>
            <a:avLst/>
            <a:gdLst>
              <a:gd name="connsiteX0" fmla="*/ 615190 w 5726653"/>
              <a:gd name="connsiteY0" fmla="*/ 3536635 h 6858000"/>
              <a:gd name="connsiteX1" fmla="*/ 1124778 w 5726653"/>
              <a:gd name="connsiteY1" fmla="*/ 4046223 h 6858000"/>
              <a:gd name="connsiteX2" fmla="*/ 615190 w 5726653"/>
              <a:gd name="connsiteY2" fmla="*/ 4555811 h 6858000"/>
              <a:gd name="connsiteX3" fmla="*/ 105602 w 5726653"/>
              <a:gd name="connsiteY3" fmla="*/ 4046223 h 6858000"/>
              <a:gd name="connsiteX4" fmla="*/ 615190 w 5726653"/>
              <a:gd name="connsiteY4" fmla="*/ 3536635 h 6858000"/>
              <a:gd name="connsiteX5" fmla="*/ 1497780 w 5726653"/>
              <a:gd name="connsiteY5" fmla="*/ 0 h 6858000"/>
              <a:gd name="connsiteX6" fmla="*/ 5164844 w 5726653"/>
              <a:gd name="connsiteY6" fmla="*/ 0 h 6858000"/>
              <a:gd name="connsiteX7" fmla="*/ 5726653 w 5726653"/>
              <a:gd name="connsiteY7" fmla="*/ 0 h 6858000"/>
              <a:gd name="connsiteX8" fmla="*/ 5726653 w 5726653"/>
              <a:gd name="connsiteY8" fmla="*/ 6858000 h 6858000"/>
              <a:gd name="connsiteX9" fmla="*/ 311757 w 5726653"/>
              <a:gd name="connsiteY9" fmla="*/ 6858000 h 6858000"/>
              <a:gd name="connsiteX10" fmla="*/ 314130 w 5726653"/>
              <a:gd name="connsiteY10" fmla="*/ 6707670 h 6858000"/>
              <a:gd name="connsiteX11" fmla="*/ 599702 w 5726653"/>
              <a:gd name="connsiteY11" fmla="*/ 5670858 h 6858000"/>
              <a:gd name="connsiteX12" fmla="*/ 1211433 w 5726653"/>
              <a:gd name="connsiteY12" fmla="*/ 4641255 h 6858000"/>
              <a:gd name="connsiteX13" fmla="*/ 1053041 w 5726653"/>
              <a:gd name="connsiteY13" fmla="*/ 3164269 h 6858000"/>
              <a:gd name="connsiteX14" fmla="*/ 607048 w 5726653"/>
              <a:gd name="connsiteY14" fmla="*/ 2589405 h 6858000"/>
              <a:gd name="connsiteX15" fmla="*/ 1054915 w 5726653"/>
              <a:gd name="connsiteY15" fmla="*/ 1068099 h 6858000"/>
              <a:gd name="connsiteX16" fmla="*/ 1502877 w 5726653"/>
              <a:gd name="connsiteY16" fmla="*/ 419995 h 6858000"/>
              <a:gd name="connsiteX17" fmla="*/ 1505904 w 5726653"/>
              <a:gd name="connsiteY17" fmla="*/ 184996 h 6858000"/>
              <a:gd name="connsiteX18" fmla="*/ 14543 w 5726653"/>
              <a:gd name="connsiteY18" fmla="*/ 0 h 6858000"/>
              <a:gd name="connsiteX19" fmla="*/ 879351 w 5726653"/>
              <a:gd name="connsiteY19" fmla="*/ 0 h 6858000"/>
              <a:gd name="connsiteX20" fmla="*/ 892053 w 5726653"/>
              <a:gd name="connsiteY20" fmla="*/ 78052 h 6858000"/>
              <a:gd name="connsiteX21" fmla="*/ 561940 w 5726653"/>
              <a:gd name="connsiteY21" fmla="*/ 535443 h 6858000"/>
              <a:gd name="connsiteX22" fmla="*/ 15319 w 5726653"/>
              <a:gd name="connsiteY22" fmla="*/ 219852 h 6858000"/>
              <a:gd name="connsiteX23" fmla="*/ 4234 w 5726653"/>
              <a:gd name="connsiteY23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6653" h="6858000">
                <a:moveTo>
                  <a:pt x="615190" y="3536635"/>
                </a:moveTo>
                <a:cubicBezTo>
                  <a:pt x="896628" y="3536635"/>
                  <a:pt x="1124778" y="3764785"/>
                  <a:pt x="1124778" y="4046223"/>
                </a:cubicBezTo>
                <a:cubicBezTo>
                  <a:pt x="1124778" y="4327661"/>
                  <a:pt x="896628" y="4555811"/>
                  <a:pt x="615190" y="4555811"/>
                </a:cubicBezTo>
                <a:cubicBezTo>
                  <a:pt x="333752" y="4555811"/>
                  <a:pt x="105602" y="4327661"/>
                  <a:pt x="105602" y="4046223"/>
                </a:cubicBezTo>
                <a:cubicBezTo>
                  <a:pt x="105602" y="3764785"/>
                  <a:pt x="333752" y="3536635"/>
                  <a:pt x="615190" y="3536635"/>
                </a:cubicBezTo>
                <a:close/>
                <a:moveTo>
                  <a:pt x="1497780" y="0"/>
                </a:moveTo>
                <a:lnTo>
                  <a:pt x="5164844" y="0"/>
                </a:lnTo>
                <a:lnTo>
                  <a:pt x="5726653" y="0"/>
                </a:lnTo>
                <a:lnTo>
                  <a:pt x="5726653" y="6858000"/>
                </a:lnTo>
                <a:lnTo>
                  <a:pt x="311757" y="6858000"/>
                </a:lnTo>
                <a:lnTo>
                  <a:pt x="314130" y="6707670"/>
                </a:lnTo>
                <a:cubicBezTo>
                  <a:pt x="335132" y="6366409"/>
                  <a:pt x="433651" y="6019042"/>
                  <a:pt x="599702" y="5670858"/>
                </a:cubicBezTo>
                <a:cubicBezTo>
                  <a:pt x="770257" y="5311556"/>
                  <a:pt x="1010813" y="4986832"/>
                  <a:pt x="1211433" y="4641255"/>
                </a:cubicBezTo>
                <a:cubicBezTo>
                  <a:pt x="1493036" y="4154456"/>
                  <a:pt x="1511835" y="3622744"/>
                  <a:pt x="1053041" y="3164269"/>
                </a:cubicBezTo>
                <a:cubicBezTo>
                  <a:pt x="881977" y="2993264"/>
                  <a:pt x="700422" y="2805523"/>
                  <a:pt x="607048" y="2589405"/>
                </a:cubicBezTo>
                <a:cubicBezTo>
                  <a:pt x="366279" y="2032158"/>
                  <a:pt x="541125" y="1508061"/>
                  <a:pt x="1054915" y="1068099"/>
                </a:cubicBezTo>
                <a:cubicBezTo>
                  <a:pt x="1261027" y="891535"/>
                  <a:pt x="1489688" y="709488"/>
                  <a:pt x="1502877" y="419995"/>
                </a:cubicBezTo>
                <a:cubicBezTo>
                  <a:pt x="1506389" y="341910"/>
                  <a:pt x="1507262" y="263520"/>
                  <a:pt x="1505904" y="184996"/>
                </a:cubicBezTo>
                <a:close/>
                <a:moveTo>
                  <a:pt x="14543" y="0"/>
                </a:moveTo>
                <a:lnTo>
                  <a:pt x="879351" y="0"/>
                </a:lnTo>
                <a:lnTo>
                  <a:pt x="892053" y="78052"/>
                </a:lnTo>
                <a:cubicBezTo>
                  <a:pt x="904492" y="285271"/>
                  <a:pt x="770271" y="479621"/>
                  <a:pt x="561940" y="535443"/>
                </a:cubicBezTo>
                <a:cubicBezTo>
                  <a:pt x="323846" y="599240"/>
                  <a:pt x="79116" y="457945"/>
                  <a:pt x="15319" y="219852"/>
                </a:cubicBezTo>
                <a:cubicBezTo>
                  <a:pt x="-631" y="160329"/>
                  <a:pt x="-3762" y="100391"/>
                  <a:pt x="4234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0F54F-80D3-4D41-BEF8-D5637A29D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091" y="-532699"/>
            <a:ext cx="7162800" cy="1582784"/>
          </a:xfrm>
        </p:spPr>
        <p:txBody>
          <a:bodyPr>
            <a:normAutofit/>
          </a:bodyPr>
          <a:lstStyle/>
          <a:p>
            <a:r>
              <a:rPr lang="pt-BR" dirty="0">
                <a:latin typeface="Amasis MT Pro Black" panose="02040A04050005020304" pitchFamily="18" charset="0"/>
              </a:rPr>
              <a:t>Elementos Sinodais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BEA9A299-B3E8-41AD-AE5F-F1BB59AD41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6304083"/>
              </p:ext>
            </p:extLst>
          </p:nvPr>
        </p:nvGraphicFramePr>
        <p:xfrm>
          <a:off x="610197" y="1050086"/>
          <a:ext cx="11232757" cy="5097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4" descr="Diocese de Santo Amaro | Diocese de Santo Amaro | São Paulo | Brasil">
            <a:extLst>
              <a:ext uri="{FF2B5EF4-FFF2-40B4-BE49-F238E27FC236}">
                <a16:creationId xmlns:a16="http://schemas.microsoft.com/office/drawing/2014/main" id="{1925252B-7F23-4A2E-AA25-EFA96E5DC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527" y="38480"/>
            <a:ext cx="2981026" cy="149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39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34D96B26-140F-4658-9347-43AC27B76E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2035" y="0"/>
            <a:ext cx="11754678" cy="652063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2000"/>
              </a:lnSpc>
              <a:spcBef>
                <a:spcPts val="60"/>
              </a:spcBef>
            </a:pPr>
            <a:r>
              <a:rPr sz="3200" spc="5" dirty="0">
                <a:latin typeface="Corbel"/>
                <a:cs typeface="Corbel"/>
              </a:rPr>
              <a:t>“</a:t>
            </a:r>
            <a:r>
              <a:rPr sz="3200" b="1" spc="5" dirty="0">
                <a:latin typeface="Corbel"/>
                <a:cs typeface="Corbel"/>
              </a:rPr>
              <a:t>Sínodo</a:t>
            </a:r>
            <a:r>
              <a:rPr sz="3200" spc="5" dirty="0">
                <a:latin typeface="Corbel"/>
                <a:cs typeface="Corbel"/>
              </a:rPr>
              <a:t>”</a:t>
            </a:r>
            <a:r>
              <a:rPr sz="3200" spc="10" dirty="0">
                <a:latin typeface="Corbel"/>
                <a:cs typeface="Corbel"/>
              </a:rPr>
              <a:t> é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uma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palavra</a:t>
            </a:r>
            <a:r>
              <a:rPr sz="3200" spc="25" dirty="0">
                <a:latin typeface="Corbel"/>
                <a:cs typeface="Corbel"/>
              </a:rPr>
              <a:t> antiga</a:t>
            </a:r>
            <a:r>
              <a:rPr sz="3200" spc="3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e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venerada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30" dirty="0">
                <a:latin typeface="Corbel"/>
                <a:cs typeface="Corbel"/>
              </a:rPr>
              <a:t>na</a:t>
            </a:r>
            <a:r>
              <a:rPr sz="3200" spc="3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Tradição</a:t>
            </a:r>
            <a:r>
              <a:rPr sz="3200" spc="-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da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Igreja,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cujo 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significado </a:t>
            </a:r>
            <a:r>
              <a:rPr sz="3200" spc="5" dirty="0">
                <a:latin typeface="Corbel"/>
                <a:cs typeface="Corbel"/>
              </a:rPr>
              <a:t>recorda </a:t>
            </a:r>
            <a:r>
              <a:rPr sz="3200" spc="20" dirty="0">
                <a:latin typeface="Corbel"/>
                <a:cs typeface="Corbel"/>
              </a:rPr>
              <a:t>os conteúdos </a:t>
            </a:r>
            <a:r>
              <a:rPr sz="3200" spc="40" dirty="0">
                <a:latin typeface="Corbel"/>
                <a:cs typeface="Corbel"/>
              </a:rPr>
              <a:t>mais </a:t>
            </a:r>
            <a:r>
              <a:rPr sz="3200" spc="15" dirty="0">
                <a:latin typeface="Corbel"/>
                <a:cs typeface="Corbel"/>
              </a:rPr>
              <a:t>profundos </a:t>
            </a:r>
            <a:r>
              <a:rPr sz="3200" spc="20" dirty="0">
                <a:latin typeface="Corbel"/>
                <a:cs typeface="Corbel"/>
              </a:rPr>
              <a:t>da </a:t>
            </a:r>
            <a:r>
              <a:rPr sz="3200" spc="10" dirty="0">
                <a:latin typeface="Corbel"/>
                <a:cs typeface="Corbel"/>
              </a:rPr>
              <a:t>Revelação. </a:t>
            </a:r>
            <a:r>
              <a:rPr sz="3200" spc="35" dirty="0">
                <a:latin typeface="Corbel"/>
                <a:cs typeface="Corbel"/>
              </a:rPr>
              <a:t>[…] </a:t>
            </a:r>
            <a:r>
              <a:rPr sz="3200" spc="15" dirty="0">
                <a:latin typeface="Corbel"/>
                <a:cs typeface="Corbel"/>
              </a:rPr>
              <a:t>Indica o </a:t>
            </a:r>
            <a:r>
              <a:rPr sz="3200" spc="20" dirty="0">
                <a:latin typeface="Corbel"/>
                <a:cs typeface="Corbel"/>
              </a:rPr>
              <a:t> caminho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que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os</a:t>
            </a:r>
            <a:r>
              <a:rPr sz="3200" spc="25" dirty="0">
                <a:latin typeface="Corbel"/>
                <a:cs typeface="Corbel"/>
              </a:rPr>
              <a:t> membros</a:t>
            </a:r>
            <a:r>
              <a:rPr sz="3200" spc="3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do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-25" dirty="0">
                <a:latin typeface="Corbel"/>
                <a:cs typeface="Corbel"/>
              </a:rPr>
              <a:t>Povo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de</a:t>
            </a:r>
            <a:r>
              <a:rPr sz="3200" spc="20" dirty="0">
                <a:latin typeface="Corbel"/>
                <a:cs typeface="Corbel"/>
              </a:rPr>
              <a:t> Deus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percorrem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5" dirty="0">
                <a:latin typeface="Corbel"/>
                <a:cs typeface="Corbel"/>
              </a:rPr>
              <a:t>juntos.</a:t>
            </a:r>
            <a:r>
              <a:rPr sz="3200" spc="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Remete, 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portanto,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para</a:t>
            </a:r>
            <a:r>
              <a:rPr sz="3200" spc="10" dirty="0">
                <a:latin typeface="Corbel"/>
                <a:cs typeface="Corbel"/>
              </a:rPr>
              <a:t> o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Senhor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Jesus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que</a:t>
            </a:r>
            <a:r>
              <a:rPr sz="320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se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apresenta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a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si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mesmo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como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-25" dirty="0">
                <a:latin typeface="Corbel"/>
                <a:cs typeface="Corbel"/>
              </a:rPr>
              <a:t>"o 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caminho, </a:t>
            </a:r>
            <a:r>
              <a:rPr sz="3200" spc="10" dirty="0">
                <a:latin typeface="Corbel"/>
                <a:cs typeface="Corbel"/>
              </a:rPr>
              <a:t>a verdade e a </a:t>
            </a:r>
            <a:r>
              <a:rPr sz="3200" spc="25" dirty="0">
                <a:latin typeface="Corbel"/>
                <a:cs typeface="Corbel"/>
              </a:rPr>
              <a:t>vida" </a:t>
            </a:r>
            <a:r>
              <a:rPr sz="3200" spc="10" dirty="0">
                <a:latin typeface="Corbel"/>
                <a:cs typeface="Corbel"/>
              </a:rPr>
              <a:t>(Jo </a:t>
            </a:r>
            <a:r>
              <a:rPr sz="3200" spc="5" dirty="0">
                <a:latin typeface="Corbel"/>
                <a:cs typeface="Corbel"/>
              </a:rPr>
              <a:t>14,6), </a:t>
            </a:r>
            <a:r>
              <a:rPr sz="3200" spc="10" dirty="0">
                <a:latin typeface="Corbel"/>
                <a:cs typeface="Corbel"/>
              </a:rPr>
              <a:t>e </a:t>
            </a:r>
            <a:r>
              <a:rPr sz="3200" spc="25" dirty="0">
                <a:latin typeface="Corbel"/>
                <a:cs typeface="Corbel"/>
              </a:rPr>
              <a:t>para </a:t>
            </a:r>
            <a:r>
              <a:rPr sz="3200" spc="10" dirty="0">
                <a:latin typeface="Corbel"/>
                <a:cs typeface="Corbel"/>
              </a:rPr>
              <a:t>o fato </a:t>
            </a:r>
            <a:r>
              <a:rPr sz="3200" spc="15" dirty="0">
                <a:latin typeface="Corbel"/>
                <a:cs typeface="Corbel"/>
              </a:rPr>
              <a:t>de </a:t>
            </a:r>
            <a:r>
              <a:rPr sz="3200" spc="20" dirty="0">
                <a:latin typeface="Corbel"/>
                <a:cs typeface="Corbel"/>
              </a:rPr>
              <a:t>os </a:t>
            </a:r>
            <a:r>
              <a:rPr sz="3200" spc="5" dirty="0">
                <a:latin typeface="Corbel"/>
                <a:cs typeface="Corbel"/>
              </a:rPr>
              <a:t>cristãos, </a:t>
            </a:r>
            <a:r>
              <a:rPr sz="3200" spc="15" dirty="0">
                <a:latin typeface="Corbel"/>
                <a:cs typeface="Corbel"/>
              </a:rPr>
              <a:t>seguindo 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Jesus, </a:t>
            </a:r>
            <a:r>
              <a:rPr sz="3200" spc="25" dirty="0">
                <a:latin typeface="Corbel"/>
                <a:cs typeface="Corbel"/>
              </a:rPr>
              <a:t>serem </a:t>
            </a:r>
            <a:r>
              <a:rPr sz="3200" spc="15" dirty="0">
                <a:latin typeface="Corbel"/>
                <a:cs typeface="Corbel"/>
              </a:rPr>
              <a:t>chamados </a:t>
            </a:r>
            <a:r>
              <a:rPr sz="3200" spc="40" dirty="0">
                <a:latin typeface="Corbel"/>
                <a:cs typeface="Corbel"/>
              </a:rPr>
              <a:t>nas </a:t>
            </a:r>
            <a:r>
              <a:rPr sz="3200" spc="15" dirty="0">
                <a:latin typeface="Corbel"/>
                <a:cs typeface="Corbel"/>
              </a:rPr>
              <a:t>origens </a:t>
            </a:r>
            <a:r>
              <a:rPr sz="3200" spc="5" dirty="0">
                <a:latin typeface="Corbel"/>
                <a:cs typeface="Corbel"/>
              </a:rPr>
              <a:t>"os </a:t>
            </a:r>
            <a:r>
              <a:rPr sz="3200" spc="20" dirty="0">
                <a:latin typeface="Corbel"/>
                <a:cs typeface="Corbel"/>
              </a:rPr>
              <a:t>discípulos do </a:t>
            </a:r>
            <a:r>
              <a:rPr sz="3200" spc="30" dirty="0">
                <a:latin typeface="Corbel"/>
                <a:cs typeface="Corbel"/>
              </a:rPr>
              <a:t>caminho" </a:t>
            </a:r>
            <a:r>
              <a:rPr sz="3200" spc="-15" dirty="0">
                <a:latin typeface="Corbel"/>
                <a:cs typeface="Corbel"/>
              </a:rPr>
              <a:t>(cf. </a:t>
            </a:r>
            <a:r>
              <a:rPr sz="3200" spc="30" dirty="0">
                <a:latin typeface="Corbel"/>
                <a:cs typeface="Corbel"/>
              </a:rPr>
              <a:t>At </a:t>
            </a:r>
            <a:r>
              <a:rPr sz="3200" spc="5" dirty="0">
                <a:latin typeface="Corbel"/>
                <a:cs typeface="Corbel"/>
              </a:rPr>
              <a:t>9,2; 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19,9.23; </a:t>
            </a:r>
            <a:r>
              <a:rPr sz="3200" spc="-20" dirty="0">
                <a:latin typeface="Corbel"/>
                <a:cs typeface="Corbel"/>
              </a:rPr>
              <a:t>22,4;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24,14.22).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A </a:t>
            </a:r>
            <a:r>
              <a:rPr sz="3200" b="1" spc="15" dirty="0">
                <a:latin typeface="Corbel"/>
                <a:cs typeface="Corbel"/>
              </a:rPr>
              <a:t>sinodalidade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spc="25" dirty="0">
                <a:latin typeface="Corbel"/>
                <a:cs typeface="Corbel"/>
              </a:rPr>
              <a:t>designa, </a:t>
            </a:r>
            <a:r>
              <a:rPr sz="3200" spc="10" dirty="0">
                <a:latin typeface="Corbel"/>
                <a:cs typeface="Corbel"/>
              </a:rPr>
              <a:t>antes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de </a:t>
            </a:r>
            <a:r>
              <a:rPr sz="3200" spc="30" dirty="0">
                <a:latin typeface="Corbel"/>
                <a:cs typeface="Corbel"/>
              </a:rPr>
              <a:t>mais, </a:t>
            </a:r>
            <a:r>
              <a:rPr sz="3200" b="1" spc="15" dirty="0">
                <a:latin typeface="Corbel"/>
                <a:cs typeface="Corbel"/>
              </a:rPr>
              <a:t>o estilo 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5" dirty="0">
                <a:latin typeface="Corbel"/>
                <a:cs typeface="Corbel"/>
              </a:rPr>
              <a:t>peculiar</a:t>
            </a:r>
            <a:r>
              <a:rPr sz="3200" b="1" spc="10" dirty="0">
                <a:latin typeface="Corbel"/>
                <a:cs typeface="Corbel"/>
              </a:rPr>
              <a:t> </a:t>
            </a:r>
            <a:r>
              <a:rPr sz="3200" b="1" spc="20" dirty="0">
                <a:latin typeface="Corbel"/>
                <a:cs typeface="Corbel"/>
              </a:rPr>
              <a:t>que</a:t>
            </a:r>
            <a:r>
              <a:rPr sz="3200" b="1" spc="25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qualifica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a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25" dirty="0">
                <a:latin typeface="Corbel"/>
                <a:cs typeface="Corbel"/>
              </a:rPr>
              <a:t>vida</a:t>
            </a:r>
            <a:r>
              <a:rPr sz="3200" b="1" spc="3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e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a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35" dirty="0">
                <a:latin typeface="Corbel"/>
                <a:cs typeface="Corbel"/>
              </a:rPr>
              <a:t>missão</a:t>
            </a:r>
            <a:r>
              <a:rPr sz="3200" b="1" spc="40" dirty="0">
                <a:latin typeface="Corbel"/>
                <a:cs typeface="Corbel"/>
              </a:rPr>
              <a:t> </a:t>
            </a:r>
            <a:r>
              <a:rPr sz="3200" b="1" spc="25" dirty="0">
                <a:latin typeface="Corbel"/>
                <a:cs typeface="Corbel"/>
              </a:rPr>
              <a:t>da</a:t>
            </a:r>
            <a:r>
              <a:rPr sz="3200" b="1" spc="30" dirty="0">
                <a:latin typeface="Corbel"/>
                <a:cs typeface="Corbel"/>
              </a:rPr>
              <a:t> </a:t>
            </a:r>
            <a:r>
              <a:rPr sz="3200" b="1" spc="5" dirty="0">
                <a:latin typeface="Corbel"/>
                <a:cs typeface="Corbel"/>
              </a:rPr>
              <a:t>Igreja</a:t>
            </a:r>
            <a:r>
              <a:rPr sz="3200" spc="5" dirty="0">
                <a:latin typeface="Corbel"/>
                <a:cs typeface="Corbel"/>
              </a:rPr>
              <a:t>,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exprimindo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a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sua </a:t>
            </a:r>
            <a:r>
              <a:rPr sz="3200" spc="10" dirty="0">
                <a:latin typeface="Corbel"/>
                <a:cs typeface="Corbel"/>
              </a:rPr>
              <a:t> natureza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como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-25" dirty="0">
                <a:latin typeface="Corbel"/>
                <a:cs typeface="Corbel"/>
              </a:rPr>
              <a:t>Povo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55" dirty="0">
                <a:latin typeface="Corbel"/>
                <a:cs typeface="Corbel"/>
              </a:rPr>
              <a:t>de </a:t>
            </a:r>
            <a:r>
              <a:rPr sz="3200" spc="20" dirty="0">
                <a:latin typeface="Corbel"/>
                <a:cs typeface="Corbel"/>
              </a:rPr>
              <a:t>Deus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que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caminha</a:t>
            </a:r>
            <a:r>
              <a:rPr sz="3200" spc="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em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conjunto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e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se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reúne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spc="-20" dirty="0">
                <a:latin typeface="Corbel"/>
                <a:cs typeface="Corbel"/>
              </a:rPr>
              <a:t>em 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assembleia, </a:t>
            </a:r>
            <a:r>
              <a:rPr sz="3200" spc="15" dirty="0">
                <a:latin typeface="Corbel"/>
                <a:cs typeface="Corbel"/>
              </a:rPr>
              <a:t>convocado </a:t>
            </a:r>
            <a:r>
              <a:rPr sz="3200" spc="10" dirty="0">
                <a:latin typeface="Corbel"/>
                <a:cs typeface="Corbel"/>
              </a:rPr>
              <a:t>pelo </a:t>
            </a:r>
            <a:r>
              <a:rPr sz="3200" spc="15" dirty="0">
                <a:latin typeface="Corbel"/>
                <a:cs typeface="Corbel"/>
              </a:rPr>
              <a:t>Senhor </a:t>
            </a:r>
            <a:r>
              <a:rPr sz="3200" spc="20" dirty="0">
                <a:latin typeface="Corbel"/>
                <a:cs typeface="Corbel"/>
              </a:rPr>
              <a:t>Jesus </a:t>
            </a:r>
            <a:r>
              <a:rPr sz="3200" spc="30" dirty="0">
                <a:latin typeface="Corbel"/>
                <a:cs typeface="Corbel"/>
              </a:rPr>
              <a:t>na </a:t>
            </a:r>
            <a:r>
              <a:rPr sz="3200" spc="15" dirty="0">
                <a:latin typeface="Corbel"/>
                <a:cs typeface="Corbel"/>
              </a:rPr>
              <a:t>força do </a:t>
            </a:r>
            <a:r>
              <a:rPr sz="3200" spc="10" dirty="0">
                <a:latin typeface="Corbel"/>
                <a:cs typeface="Corbel"/>
              </a:rPr>
              <a:t>Espírito </a:t>
            </a:r>
            <a:r>
              <a:rPr sz="3200" spc="20" dirty="0">
                <a:latin typeface="Corbel"/>
                <a:cs typeface="Corbel"/>
              </a:rPr>
              <a:t>Santo </a:t>
            </a:r>
            <a:r>
              <a:rPr sz="3200" spc="5" dirty="0">
                <a:latin typeface="Corbel"/>
                <a:cs typeface="Corbel"/>
              </a:rPr>
              <a:t>para </a:t>
            </a:r>
            <a:r>
              <a:rPr sz="3200" spc="10" dirty="0">
                <a:latin typeface="Corbel"/>
                <a:cs typeface="Corbel"/>
              </a:rPr>
              <a:t> anunciar o </a:t>
            </a:r>
            <a:r>
              <a:rPr sz="3200" spc="15" dirty="0">
                <a:latin typeface="Corbel"/>
                <a:cs typeface="Corbel"/>
              </a:rPr>
              <a:t>Evangelho. </a:t>
            </a:r>
            <a:r>
              <a:rPr sz="3200" spc="5" dirty="0">
                <a:latin typeface="Corbel"/>
                <a:cs typeface="Corbel"/>
              </a:rPr>
              <a:t>Ela </a:t>
            </a:r>
            <a:r>
              <a:rPr sz="3200" spc="20" dirty="0">
                <a:latin typeface="Corbel"/>
                <a:cs typeface="Corbel"/>
              </a:rPr>
              <a:t>deve </a:t>
            </a:r>
            <a:r>
              <a:rPr sz="3200" spc="15" dirty="0">
                <a:latin typeface="Corbel"/>
                <a:cs typeface="Corbel"/>
              </a:rPr>
              <a:t>exprimir-se </a:t>
            </a:r>
            <a:r>
              <a:rPr sz="3200" spc="30" dirty="0">
                <a:latin typeface="Corbel"/>
                <a:cs typeface="Corbel"/>
              </a:rPr>
              <a:t>no </a:t>
            </a:r>
            <a:r>
              <a:rPr sz="3200" spc="25" dirty="0">
                <a:latin typeface="Corbel"/>
                <a:cs typeface="Corbel"/>
              </a:rPr>
              <a:t>modo </a:t>
            </a:r>
            <a:r>
              <a:rPr sz="3200" spc="20" dirty="0">
                <a:latin typeface="Corbel"/>
                <a:cs typeface="Corbel"/>
              </a:rPr>
              <a:t>ordinário </a:t>
            </a:r>
            <a:r>
              <a:rPr sz="3200" spc="55" dirty="0">
                <a:latin typeface="Corbel"/>
                <a:cs typeface="Corbel"/>
              </a:rPr>
              <a:t>de </a:t>
            </a:r>
            <a:r>
              <a:rPr sz="3200" spc="5" dirty="0">
                <a:latin typeface="Corbel"/>
                <a:cs typeface="Corbel"/>
              </a:rPr>
              <a:t>viver </a:t>
            </a:r>
            <a:r>
              <a:rPr sz="3200" spc="10" dirty="0">
                <a:latin typeface="Corbel"/>
                <a:cs typeface="Corbel"/>
              </a:rPr>
              <a:t>e </a:t>
            </a:r>
            <a:r>
              <a:rPr sz="3200" spc="95" dirty="0">
                <a:latin typeface="Corbel"/>
                <a:cs typeface="Corbel"/>
              </a:rPr>
              <a:t>de </a:t>
            </a:r>
            <a:r>
              <a:rPr sz="3200" spc="10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agir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da</a:t>
            </a:r>
            <a:r>
              <a:rPr sz="3200" spc="40" dirty="0">
                <a:latin typeface="Corbel"/>
                <a:cs typeface="Corbel"/>
              </a:rPr>
              <a:t> </a:t>
            </a:r>
            <a:r>
              <a:rPr sz="3200" dirty="0" err="1">
                <a:latin typeface="Corbel"/>
                <a:cs typeface="Corbel"/>
              </a:rPr>
              <a:t>Igreja</a:t>
            </a:r>
            <a:r>
              <a:rPr sz="3200" dirty="0">
                <a:latin typeface="Corbel"/>
                <a:cs typeface="Corbel"/>
              </a:rPr>
              <a:t>.</a:t>
            </a:r>
            <a:r>
              <a:rPr lang="pt-BR" sz="3200" dirty="0">
                <a:latin typeface="Corbel"/>
                <a:cs typeface="Corbel"/>
              </a:rPr>
              <a:t>                                </a:t>
            </a:r>
            <a:r>
              <a:rPr sz="1500" b="1" spc="35" dirty="0" err="1">
                <a:latin typeface="Corbel"/>
                <a:cs typeface="Corbel"/>
              </a:rPr>
              <a:t>C</a:t>
            </a:r>
            <a:r>
              <a:rPr sz="1500" b="1" spc="-25" dirty="0" err="1">
                <a:latin typeface="Corbel"/>
                <a:cs typeface="Corbel"/>
              </a:rPr>
              <a:t>o</a:t>
            </a:r>
            <a:r>
              <a:rPr sz="1500" b="1" spc="50" dirty="0" err="1">
                <a:latin typeface="Corbel"/>
                <a:cs typeface="Corbel"/>
              </a:rPr>
              <a:t>m</a:t>
            </a:r>
            <a:r>
              <a:rPr sz="1500" b="1" spc="-15" dirty="0" err="1">
                <a:latin typeface="Corbel"/>
                <a:cs typeface="Corbel"/>
              </a:rPr>
              <a:t>i</a:t>
            </a:r>
            <a:r>
              <a:rPr sz="1500" b="1" spc="25" dirty="0" err="1">
                <a:latin typeface="Corbel"/>
                <a:cs typeface="Corbel"/>
              </a:rPr>
              <a:t>ss</a:t>
            </a:r>
            <a:r>
              <a:rPr sz="1500" b="1" spc="15" dirty="0" err="1">
                <a:latin typeface="Corbel"/>
                <a:cs typeface="Corbel"/>
              </a:rPr>
              <a:t>ão</a:t>
            </a:r>
            <a:r>
              <a:rPr sz="1500" b="1" spc="-165" dirty="0">
                <a:latin typeface="Corbel"/>
                <a:cs typeface="Corbel"/>
              </a:rPr>
              <a:t> </a:t>
            </a:r>
            <a:r>
              <a:rPr sz="1500" b="1" spc="-145" dirty="0" err="1">
                <a:latin typeface="Corbel"/>
                <a:cs typeface="Corbel"/>
              </a:rPr>
              <a:t>T</a:t>
            </a:r>
            <a:r>
              <a:rPr sz="1500" b="1" spc="15" dirty="0" err="1">
                <a:latin typeface="Corbel"/>
                <a:cs typeface="Corbel"/>
              </a:rPr>
              <a:t>e</a:t>
            </a:r>
            <a:r>
              <a:rPr sz="1500" b="1" spc="-30" dirty="0" err="1">
                <a:latin typeface="Corbel"/>
                <a:cs typeface="Corbel"/>
              </a:rPr>
              <a:t>o</a:t>
            </a:r>
            <a:r>
              <a:rPr sz="1500" b="1" spc="-25" dirty="0" err="1">
                <a:latin typeface="Corbel"/>
                <a:cs typeface="Corbel"/>
              </a:rPr>
              <a:t>ló</a:t>
            </a:r>
            <a:r>
              <a:rPr sz="1500" b="1" spc="-15" dirty="0" err="1">
                <a:latin typeface="Corbel"/>
                <a:cs typeface="Corbel"/>
              </a:rPr>
              <a:t>gic</a:t>
            </a:r>
            <a:r>
              <a:rPr sz="1500" b="1" spc="15" dirty="0" err="1">
                <a:latin typeface="Corbel"/>
                <a:cs typeface="Corbel"/>
              </a:rPr>
              <a:t>a</a:t>
            </a:r>
            <a:r>
              <a:rPr sz="1500" b="1" spc="245" dirty="0">
                <a:latin typeface="Corbel"/>
                <a:cs typeface="Corbel"/>
              </a:rPr>
              <a:t> </a:t>
            </a:r>
            <a:r>
              <a:rPr sz="1500" b="1" spc="-15" dirty="0" err="1">
                <a:latin typeface="Corbel"/>
                <a:cs typeface="Corbel"/>
              </a:rPr>
              <a:t>I</a:t>
            </a:r>
            <a:r>
              <a:rPr sz="1500" b="1" spc="45" dirty="0" err="1">
                <a:latin typeface="Corbel"/>
                <a:cs typeface="Corbel"/>
              </a:rPr>
              <a:t>n</a:t>
            </a:r>
            <a:r>
              <a:rPr sz="1500" b="1" spc="5" dirty="0" err="1">
                <a:latin typeface="Corbel"/>
                <a:cs typeface="Corbel"/>
              </a:rPr>
              <a:t>ter</a:t>
            </a:r>
            <a:r>
              <a:rPr sz="1500" b="1" spc="40" dirty="0" err="1">
                <a:latin typeface="Corbel"/>
                <a:cs typeface="Corbel"/>
              </a:rPr>
              <a:t>n</a:t>
            </a:r>
            <a:r>
              <a:rPr sz="1500" b="1" spc="15" dirty="0" err="1">
                <a:latin typeface="Corbel"/>
                <a:cs typeface="Corbel"/>
              </a:rPr>
              <a:t>a</a:t>
            </a:r>
            <a:r>
              <a:rPr sz="1500" b="1" spc="-25" dirty="0" err="1">
                <a:latin typeface="Corbel"/>
                <a:cs typeface="Corbel"/>
              </a:rPr>
              <a:t>c</a:t>
            </a:r>
            <a:r>
              <a:rPr sz="1500" b="1" spc="-15" dirty="0" err="1">
                <a:latin typeface="Corbel"/>
                <a:cs typeface="Corbel"/>
              </a:rPr>
              <a:t>i</a:t>
            </a:r>
            <a:r>
              <a:rPr sz="1500" b="1" spc="-25" dirty="0" err="1">
                <a:latin typeface="Corbel"/>
                <a:cs typeface="Corbel"/>
              </a:rPr>
              <a:t>o</a:t>
            </a:r>
            <a:r>
              <a:rPr sz="1500" b="1" spc="45" dirty="0" err="1">
                <a:latin typeface="Corbel"/>
                <a:cs typeface="Corbel"/>
              </a:rPr>
              <a:t>n</a:t>
            </a:r>
            <a:r>
              <a:rPr sz="1500" b="1" spc="10" dirty="0" err="1">
                <a:latin typeface="Corbel"/>
                <a:cs typeface="Corbel"/>
              </a:rPr>
              <a:t>al</a:t>
            </a:r>
            <a:r>
              <a:rPr lang="pt-BR" sz="1500" dirty="0">
                <a:latin typeface="Corbel"/>
                <a:cs typeface="Corbel"/>
              </a:rPr>
              <a:t> - </a:t>
            </a:r>
            <a:r>
              <a:rPr sz="1500" b="1" spc="20" dirty="0" err="1">
                <a:latin typeface="Corbel"/>
                <a:cs typeface="Corbel"/>
              </a:rPr>
              <a:t>Vademecum</a:t>
            </a:r>
            <a:r>
              <a:rPr sz="1500" b="1" spc="20" dirty="0">
                <a:latin typeface="Corbel"/>
                <a:cs typeface="Corbel"/>
              </a:rPr>
              <a:t>,</a:t>
            </a:r>
            <a:r>
              <a:rPr sz="1500" b="1" spc="15" dirty="0">
                <a:latin typeface="Corbel"/>
                <a:cs typeface="Corbel"/>
              </a:rPr>
              <a:t> </a:t>
            </a:r>
            <a:r>
              <a:rPr sz="1500" b="1" spc="-5" dirty="0">
                <a:latin typeface="Corbel"/>
                <a:cs typeface="Corbel"/>
              </a:rPr>
              <a:t>p.</a:t>
            </a:r>
            <a:r>
              <a:rPr sz="1500" b="1" spc="10" dirty="0">
                <a:latin typeface="Corbel"/>
                <a:cs typeface="Corbel"/>
              </a:rPr>
              <a:t> </a:t>
            </a:r>
            <a:r>
              <a:rPr sz="1500" b="1" spc="15" dirty="0">
                <a:latin typeface="Corbel"/>
                <a:cs typeface="Corbel"/>
              </a:rPr>
              <a:t>6</a:t>
            </a:r>
            <a:endParaRPr sz="1500" dirty="0"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79366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45B8655-CBD3-43A8-B895-42D7D8F0A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6EA09C8-54AB-43D7-817A-FF2957C2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5726653" cy="6858000"/>
          </a:xfrm>
          <a:custGeom>
            <a:avLst/>
            <a:gdLst>
              <a:gd name="connsiteX0" fmla="*/ 4847302 w 5726653"/>
              <a:gd name="connsiteY0" fmla="*/ 0 h 6858000"/>
              <a:gd name="connsiteX1" fmla="*/ 5712110 w 5726653"/>
              <a:gd name="connsiteY1" fmla="*/ 0 h 6858000"/>
              <a:gd name="connsiteX2" fmla="*/ 5722419 w 5726653"/>
              <a:gd name="connsiteY2" fmla="*/ 42969 h 6858000"/>
              <a:gd name="connsiteX3" fmla="*/ 5711334 w 5726653"/>
              <a:gd name="connsiteY3" fmla="*/ 219852 h 6858000"/>
              <a:gd name="connsiteX4" fmla="*/ 5164713 w 5726653"/>
              <a:gd name="connsiteY4" fmla="*/ 535443 h 6858000"/>
              <a:gd name="connsiteX5" fmla="*/ 4834600 w 5726653"/>
              <a:gd name="connsiteY5" fmla="*/ 78052 h 6858000"/>
              <a:gd name="connsiteX6" fmla="*/ 0 w 5726653"/>
              <a:gd name="connsiteY6" fmla="*/ 0 h 6858000"/>
              <a:gd name="connsiteX7" fmla="*/ 561809 w 5726653"/>
              <a:gd name="connsiteY7" fmla="*/ 0 h 6858000"/>
              <a:gd name="connsiteX8" fmla="*/ 4228873 w 5726653"/>
              <a:gd name="connsiteY8" fmla="*/ 0 h 6858000"/>
              <a:gd name="connsiteX9" fmla="*/ 4220749 w 5726653"/>
              <a:gd name="connsiteY9" fmla="*/ 184996 h 6858000"/>
              <a:gd name="connsiteX10" fmla="*/ 4223776 w 5726653"/>
              <a:gd name="connsiteY10" fmla="*/ 419995 h 6858000"/>
              <a:gd name="connsiteX11" fmla="*/ 4671738 w 5726653"/>
              <a:gd name="connsiteY11" fmla="*/ 1068099 h 6858000"/>
              <a:gd name="connsiteX12" fmla="*/ 5119605 w 5726653"/>
              <a:gd name="connsiteY12" fmla="*/ 2589405 h 6858000"/>
              <a:gd name="connsiteX13" fmla="*/ 4673612 w 5726653"/>
              <a:gd name="connsiteY13" fmla="*/ 3164269 h 6858000"/>
              <a:gd name="connsiteX14" fmla="*/ 4515220 w 5726653"/>
              <a:gd name="connsiteY14" fmla="*/ 4641255 h 6858000"/>
              <a:gd name="connsiteX15" fmla="*/ 5126951 w 5726653"/>
              <a:gd name="connsiteY15" fmla="*/ 5670858 h 6858000"/>
              <a:gd name="connsiteX16" fmla="*/ 5412523 w 5726653"/>
              <a:gd name="connsiteY16" fmla="*/ 6707670 h 6858000"/>
              <a:gd name="connsiteX17" fmla="*/ 5414896 w 5726653"/>
              <a:gd name="connsiteY17" fmla="*/ 6858000 h 6858000"/>
              <a:gd name="connsiteX18" fmla="*/ 0 w 5726653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26653" h="6858000">
                <a:moveTo>
                  <a:pt x="4847302" y="0"/>
                </a:moveTo>
                <a:lnTo>
                  <a:pt x="5712110" y="0"/>
                </a:lnTo>
                <a:lnTo>
                  <a:pt x="5722419" y="42969"/>
                </a:lnTo>
                <a:cubicBezTo>
                  <a:pt x="5730415" y="100391"/>
                  <a:pt x="5727284" y="160329"/>
                  <a:pt x="5711334" y="219852"/>
                </a:cubicBezTo>
                <a:cubicBezTo>
                  <a:pt x="5647537" y="457945"/>
                  <a:pt x="5402807" y="599240"/>
                  <a:pt x="5164713" y="535443"/>
                </a:cubicBezTo>
                <a:cubicBezTo>
                  <a:pt x="4956382" y="479621"/>
                  <a:pt x="4822161" y="285271"/>
                  <a:pt x="4834600" y="78052"/>
                </a:cubicBezTo>
                <a:close/>
                <a:moveTo>
                  <a:pt x="0" y="0"/>
                </a:moveTo>
                <a:lnTo>
                  <a:pt x="561809" y="0"/>
                </a:lnTo>
                <a:lnTo>
                  <a:pt x="4228873" y="0"/>
                </a:lnTo>
                <a:lnTo>
                  <a:pt x="4220749" y="184996"/>
                </a:lnTo>
                <a:cubicBezTo>
                  <a:pt x="4219391" y="263520"/>
                  <a:pt x="4220264" y="341910"/>
                  <a:pt x="4223776" y="419995"/>
                </a:cubicBezTo>
                <a:cubicBezTo>
                  <a:pt x="4236965" y="709488"/>
                  <a:pt x="4465626" y="891535"/>
                  <a:pt x="4671738" y="1068099"/>
                </a:cubicBezTo>
                <a:cubicBezTo>
                  <a:pt x="5185528" y="1508061"/>
                  <a:pt x="5360374" y="2032158"/>
                  <a:pt x="5119605" y="2589405"/>
                </a:cubicBezTo>
                <a:cubicBezTo>
                  <a:pt x="5026231" y="2805523"/>
                  <a:pt x="4844676" y="2993264"/>
                  <a:pt x="4673612" y="3164269"/>
                </a:cubicBezTo>
                <a:cubicBezTo>
                  <a:pt x="4214818" y="3622744"/>
                  <a:pt x="4233617" y="4154456"/>
                  <a:pt x="4515220" y="4641255"/>
                </a:cubicBezTo>
                <a:cubicBezTo>
                  <a:pt x="4715840" y="4986832"/>
                  <a:pt x="4956396" y="5311556"/>
                  <a:pt x="5126951" y="5670858"/>
                </a:cubicBezTo>
                <a:cubicBezTo>
                  <a:pt x="5293002" y="6019042"/>
                  <a:pt x="5391521" y="6366409"/>
                  <a:pt x="5412523" y="6707670"/>
                </a:cubicBezTo>
                <a:lnTo>
                  <a:pt x="54148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44798D-8BA5-41E6-B011-923A93FF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02" y="690464"/>
            <a:ext cx="5250598" cy="40036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latin typeface="Amasis MT Pro Black" panose="02040A04050005020304" pitchFamily="18" charset="0"/>
              </a:rPr>
              <a:t>Antes do </a:t>
            </a:r>
            <a:r>
              <a:rPr lang="en-US" sz="6600" dirty="0" err="1">
                <a:latin typeface="Amasis MT Pro Black" panose="02040A04050005020304" pitchFamily="18" charset="0"/>
              </a:rPr>
              <a:t>Concílio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Vaticano</a:t>
            </a:r>
            <a:r>
              <a:rPr lang="en-US" sz="6600" dirty="0">
                <a:latin typeface="Amasis MT Pro Black" panose="02040A04050005020304" pitchFamily="18" charset="0"/>
              </a:rPr>
              <a:t> II</a:t>
            </a:r>
          </a:p>
        </p:txBody>
      </p:sp>
      <p:pic>
        <p:nvPicPr>
          <p:cNvPr id="7170" name="Picture 2" descr="Grave Lapso Teológico de Mons. Ocáriz. | Fratres in Unum.com">
            <a:extLst>
              <a:ext uri="{FF2B5EF4-FFF2-40B4-BE49-F238E27FC236}">
                <a16:creationId xmlns:a16="http://schemas.microsoft.com/office/drawing/2014/main" id="{8685C5B1-8499-49BF-9C94-0A2E4B66E1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995" y="1760001"/>
            <a:ext cx="3634570" cy="35709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44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B404D2-706D-4CF3-A5A6-030B1A69C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53" y="336799"/>
            <a:ext cx="5125941" cy="3484596"/>
          </a:xfrm>
        </p:spPr>
        <p:txBody>
          <a:bodyPr>
            <a:noAutofit/>
          </a:bodyPr>
          <a:lstStyle/>
          <a:p>
            <a:pPr algn="ctr"/>
            <a:r>
              <a:rPr lang="pt-BR" sz="4500" b="0" i="0" dirty="0">
                <a:effectLst/>
                <a:latin typeface="Amasis MT Pro Black" panose="02040A04050005020304" pitchFamily="18" charset="0"/>
              </a:rPr>
              <a:t>uma estrutura que pudesse fornecer aos bispos os meios para assistir o Papa em seu governo da Igreja universal.</a:t>
            </a:r>
            <a:endParaRPr lang="pt-BR" sz="4500" dirty="0">
              <a:latin typeface="Amasis MT Pro Black" panose="02040A04050005020304" pitchFamily="18" charset="0"/>
            </a:endParaRPr>
          </a:p>
        </p:txBody>
      </p:sp>
      <p:pic>
        <p:nvPicPr>
          <p:cNvPr id="9218" name="Picture 2" descr="Sínodo dos Bispos: entenda o que é e como funciona">
            <a:extLst>
              <a:ext uri="{FF2B5EF4-FFF2-40B4-BE49-F238E27FC236}">
                <a16:creationId xmlns:a16="http://schemas.microsoft.com/office/drawing/2014/main" id="{E306FCC7-8D55-4F11-99D1-20D80CF6F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660961"/>
            <a:ext cx="4600913" cy="34506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705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5BF565-54D5-405D-A277-A6EEFBB97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209" y="552782"/>
            <a:ext cx="7262191" cy="630521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</a:pPr>
            <a:r>
              <a:rPr lang="pt-BR" sz="4200" b="0" i="0" dirty="0">
                <a:effectLst/>
              </a:rPr>
              <a:t>Cardeal Silvio </a:t>
            </a:r>
            <a:r>
              <a:rPr lang="pt-BR" sz="4200" b="0" i="0" dirty="0" err="1">
                <a:effectLst/>
              </a:rPr>
              <a:t>Oddi</a:t>
            </a:r>
            <a:r>
              <a:rPr lang="pt-BR" sz="4200" b="0" i="0" dirty="0">
                <a:effectLst/>
              </a:rPr>
              <a:t>,</a:t>
            </a:r>
          </a:p>
          <a:p>
            <a:pPr algn="just">
              <a:lnSpc>
                <a:spcPct val="100000"/>
              </a:lnSpc>
            </a:pPr>
            <a:r>
              <a:rPr lang="pt-BR" sz="7300" b="0" i="0" dirty="0">
                <a:effectLst/>
              </a:rPr>
              <a:t>"De muitas partes do mundo chegam lamentos porque a Igreja não tem um órgão consultivo permanente, a parte das congregações romanas. Para tanto, deve ser instituído uma espécie de 'Concílio em miniatura' que inclua pessoas provenientes da Igreja de todo o mundo, que se encontrem periodicamente, ainda que uma vez ao ano, para discutir questões mais importantes e para sugerir novas possíveis vias para a obra da Igreja. Um órgão, em suma, que se estenda a toda a Igreja, como as Conferências Episcopais reúnem toda ou uma parte da hierarquia de um país ou de mais países. </a:t>
            </a:r>
          </a:p>
          <a:p>
            <a:pPr>
              <a:lnSpc>
                <a:spcPct val="100000"/>
              </a:lnSpc>
            </a:pPr>
            <a:r>
              <a:rPr lang="pt-BR" sz="4200" b="0" i="0" dirty="0">
                <a:effectLst/>
              </a:rPr>
              <a:t>(5.11.1959)</a:t>
            </a:r>
            <a:endParaRPr lang="pt-BR" sz="4200" dirty="0"/>
          </a:p>
          <a:p>
            <a:pPr>
              <a:lnSpc>
                <a:spcPct val="100000"/>
              </a:lnSpc>
            </a:pPr>
            <a:endParaRPr lang="pt-BR" sz="14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pt-BR" sz="1400" dirty="0"/>
          </a:p>
        </p:txBody>
      </p:sp>
      <p:pic>
        <p:nvPicPr>
          <p:cNvPr id="10242" name="Picture 2" descr="S. Em. Silvio Oddi - Accademia Tiberina">
            <a:extLst>
              <a:ext uri="{FF2B5EF4-FFF2-40B4-BE49-F238E27FC236}">
                <a16:creationId xmlns:a16="http://schemas.microsoft.com/office/drawing/2014/main" id="{D3A49BFE-6430-437C-B27F-1C8D3EFD8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906" y="1215391"/>
            <a:ext cx="3141705" cy="423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911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E0A976-EF48-4C3D-A15B-A294C50E3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426" y="265044"/>
            <a:ext cx="7460973" cy="659295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00000"/>
              </a:lnSpc>
            </a:pPr>
            <a:r>
              <a:rPr lang="pt-BR" sz="3600" b="0" i="0" dirty="0">
                <a:effectLst/>
              </a:rPr>
              <a:t>O Cardeal </a:t>
            </a:r>
            <a:r>
              <a:rPr lang="pt-BR" sz="3600" b="0" i="0" dirty="0" err="1">
                <a:effectLst/>
              </a:rPr>
              <a:t>Bernardus</a:t>
            </a:r>
            <a:r>
              <a:rPr lang="pt-BR" sz="3600" b="0" i="0" dirty="0">
                <a:effectLst/>
              </a:rPr>
              <a:t> </a:t>
            </a:r>
            <a:r>
              <a:rPr lang="pt-BR" sz="3600" b="0" i="0" dirty="0" err="1">
                <a:effectLst/>
              </a:rPr>
              <a:t>Alfrink</a:t>
            </a:r>
            <a:r>
              <a:rPr lang="pt-BR" sz="3600" b="0" i="0" dirty="0">
                <a:effectLst/>
              </a:rPr>
              <a:t>, Arcebispo de Utrecht, escrevia em 22 de Dezembro de 1959: </a:t>
            </a:r>
          </a:p>
          <a:p>
            <a:pPr algn="just">
              <a:lnSpc>
                <a:spcPct val="100000"/>
              </a:lnSpc>
            </a:pPr>
            <a:endParaRPr lang="pt-BR" sz="3600" dirty="0"/>
          </a:p>
          <a:p>
            <a:pPr algn="just">
              <a:lnSpc>
                <a:spcPct val="100000"/>
              </a:lnSpc>
            </a:pPr>
            <a:r>
              <a:rPr lang="pt-BR" sz="3600" b="0" i="0" dirty="0">
                <a:effectLst/>
              </a:rPr>
              <a:t>" Em termos claros o Concílio proclama que o governo da Igreja universal é por direito exercido pelo colégio dos bispos diante de seu chefe, o Sumo Pontífice. </a:t>
            </a:r>
            <a:r>
              <a:rPr lang="pt-BR" sz="3600" b="1" i="0" dirty="0">
                <a:effectLst/>
              </a:rPr>
              <a:t>Isto segue que, de um lado, o cuidado da Igreja universal é responsabilidade de cada bispo considerado singularmente, e que, por outro lado, todos os bispos participam no governo da Igreja universal</a:t>
            </a:r>
            <a:r>
              <a:rPr lang="pt-BR" sz="3600" b="0" i="0" dirty="0">
                <a:effectLst/>
              </a:rPr>
              <a:t>. Isto pode ser feito não somente através da convocação de um Concílio Ecuménico, mas também com a criação de novas instituições. Talvez dos conselhos permanentes dos bispos expertos, escolhidos em toda a Igreja, podem ser encarregados de uma função legislativa em união com o Sumo Pontífice e os cardeais da Cúria. As Congregações romanas conservam só o poder consultivo e executivo“</a:t>
            </a:r>
            <a:endParaRPr lang="pt-BR" sz="14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pt-BR" sz="1400" dirty="0"/>
          </a:p>
        </p:txBody>
      </p:sp>
      <p:pic>
        <p:nvPicPr>
          <p:cNvPr id="11266" name="Picture 2" descr="Bernardus Johannes Alfrink – Wikipédia, a enciclopédia livre">
            <a:extLst>
              <a:ext uri="{FF2B5EF4-FFF2-40B4-BE49-F238E27FC236}">
                <a16:creationId xmlns:a16="http://schemas.microsoft.com/office/drawing/2014/main" id="{2E78D2EB-00A6-47F1-A5E4-882FF3E7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66" y="1082869"/>
            <a:ext cx="3093309" cy="43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2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B404D2-706D-4CF3-A5A6-030B1A69C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6" y="834886"/>
            <a:ext cx="6626088" cy="568518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4000" b="1" i="0" dirty="0">
                <a:effectLst/>
                <a:latin typeface="Amasis MT Pro Black" panose="02040A04050005020304" pitchFamily="18" charset="0"/>
              </a:rPr>
              <a:t>Ainda antes do Concílio Vaticano II estava surgindo a ideia de uma estrutura que pudesse fornecer aos bispos os meios para assistir, de um modo a definir, o Papa em seu governo da Igreja universal.</a:t>
            </a:r>
            <a:endParaRPr lang="pt-BR" sz="4000" b="1" dirty="0">
              <a:latin typeface="Amasis MT Pro Black" panose="02040A04050005020304" pitchFamily="18" charset="0"/>
            </a:endParaRPr>
          </a:p>
        </p:txBody>
      </p:sp>
      <p:pic>
        <p:nvPicPr>
          <p:cNvPr id="3074" name="Picture 2" descr="O Sínodo não é um parlamento, mas um caminho de escuta iluminado pelo  Espírito Santo&amp;amp;#39; - Jornal O São Paulo">
            <a:extLst>
              <a:ext uri="{FF2B5EF4-FFF2-40B4-BE49-F238E27FC236}">
                <a16:creationId xmlns:a16="http://schemas.microsoft.com/office/drawing/2014/main" id="{4D8C6D90-8306-4A15-A10C-75B8D677F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9729" y="1497495"/>
            <a:ext cx="4141481" cy="308540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326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76BDF4D-4826-490A-8307-7247A295E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E0FF4CF-25CB-4537-9BBF-28B36C76B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5328" y="1352190"/>
            <a:ext cx="7823624" cy="5505810"/>
          </a:xfrm>
          <a:custGeom>
            <a:avLst/>
            <a:gdLst>
              <a:gd name="connsiteX0" fmla="*/ 7676365 w 7823624"/>
              <a:gd name="connsiteY0" fmla="*/ 583688 h 5505810"/>
              <a:gd name="connsiteX1" fmla="*/ 7807957 w 7823624"/>
              <a:gd name="connsiteY1" fmla="*/ 609260 h 5505810"/>
              <a:gd name="connsiteX2" fmla="*/ 7823624 w 7823624"/>
              <a:gd name="connsiteY2" fmla="*/ 618028 h 5505810"/>
              <a:gd name="connsiteX3" fmla="*/ 7823624 w 7823624"/>
              <a:gd name="connsiteY3" fmla="*/ 1356037 h 5505810"/>
              <a:gd name="connsiteX4" fmla="*/ 7783921 w 7823624"/>
              <a:gd name="connsiteY4" fmla="*/ 1367061 h 5505810"/>
              <a:gd name="connsiteX5" fmla="*/ 7685829 w 7823624"/>
              <a:gd name="connsiteY5" fmla="*/ 1364631 h 5505810"/>
              <a:gd name="connsiteX6" fmla="*/ 7556041 w 7823624"/>
              <a:gd name="connsiteY6" fmla="*/ 1308528 h 5505810"/>
              <a:gd name="connsiteX7" fmla="*/ 7412440 w 7823624"/>
              <a:gd name="connsiteY7" fmla="*/ 765688 h 5505810"/>
              <a:gd name="connsiteX8" fmla="*/ 7676365 w 7823624"/>
              <a:gd name="connsiteY8" fmla="*/ 583688 h 5505810"/>
              <a:gd name="connsiteX9" fmla="*/ 7062857 w 7823624"/>
              <a:gd name="connsiteY9" fmla="*/ 396783 h 5505810"/>
              <a:gd name="connsiteX10" fmla="*/ 7127059 w 7823624"/>
              <a:gd name="connsiteY10" fmla="*/ 424535 h 5505810"/>
              <a:gd name="connsiteX11" fmla="*/ 7198094 w 7823624"/>
              <a:gd name="connsiteY11" fmla="*/ 693059 h 5505810"/>
              <a:gd name="connsiteX12" fmla="*/ 7099157 w 7823624"/>
              <a:gd name="connsiteY12" fmla="*/ 778505 h 5505810"/>
              <a:gd name="connsiteX13" fmla="*/ 7034998 w 7823624"/>
              <a:gd name="connsiteY13" fmla="*/ 780480 h 5505810"/>
              <a:gd name="connsiteX14" fmla="*/ 6970795 w 7823624"/>
              <a:gd name="connsiteY14" fmla="*/ 752727 h 5505810"/>
              <a:gd name="connsiteX15" fmla="*/ 6899760 w 7823624"/>
              <a:gd name="connsiteY15" fmla="*/ 484203 h 5505810"/>
              <a:gd name="connsiteX16" fmla="*/ 7062857 w 7823624"/>
              <a:gd name="connsiteY16" fmla="*/ 396783 h 5505810"/>
              <a:gd name="connsiteX17" fmla="*/ 1780739 w 7823624"/>
              <a:gd name="connsiteY17" fmla="*/ 1190 h 5505810"/>
              <a:gd name="connsiteX18" fmla="*/ 2850847 w 7823624"/>
              <a:gd name="connsiteY18" fmla="*/ 384530 h 5505810"/>
              <a:gd name="connsiteX19" fmla="*/ 3809413 w 7823624"/>
              <a:gd name="connsiteY19" fmla="*/ 1153764 h 5505810"/>
              <a:gd name="connsiteX20" fmla="*/ 5160376 w 7823624"/>
              <a:gd name="connsiteY20" fmla="*/ 1003825 h 5505810"/>
              <a:gd name="connsiteX21" fmla="*/ 5677238 w 7823624"/>
              <a:gd name="connsiteY21" fmla="*/ 480424 h 5505810"/>
              <a:gd name="connsiteX22" fmla="*/ 7082965 w 7823624"/>
              <a:gd name="connsiteY22" fmla="*/ 1065272 h 5505810"/>
              <a:gd name="connsiteX23" fmla="*/ 7687818 w 7823624"/>
              <a:gd name="connsiteY23" fmla="*/ 1625585 h 5505810"/>
              <a:gd name="connsiteX24" fmla="*/ 7823624 w 7823624"/>
              <a:gd name="connsiteY24" fmla="*/ 1633445 h 5505810"/>
              <a:gd name="connsiteX25" fmla="*/ 7823624 w 7823624"/>
              <a:gd name="connsiteY25" fmla="*/ 5505810 h 5505810"/>
              <a:gd name="connsiteX26" fmla="*/ 1419133 w 7823624"/>
              <a:gd name="connsiteY26" fmla="*/ 5505810 h 5505810"/>
              <a:gd name="connsiteX27" fmla="*/ 1422753 w 7823624"/>
              <a:gd name="connsiteY27" fmla="*/ 5488656 h 5505810"/>
              <a:gd name="connsiteX28" fmla="*/ 1543078 w 7823624"/>
              <a:gd name="connsiteY28" fmla="*/ 4961644 h 5505810"/>
              <a:gd name="connsiteX29" fmla="*/ 1334564 w 7823624"/>
              <a:gd name="connsiteY29" fmla="*/ 4133160 h 5505810"/>
              <a:gd name="connsiteX30" fmla="*/ 670875 w 7823624"/>
              <a:gd name="connsiteY30" fmla="*/ 3489628 h 5505810"/>
              <a:gd name="connsiteX31" fmla="*/ 499515 w 7823624"/>
              <a:gd name="connsiteY31" fmla="*/ 578153 h 5505810"/>
              <a:gd name="connsiteX32" fmla="*/ 1780739 w 7823624"/>
              <a:gd name="connsiteY32" fmla="*/ 1190 h 550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823624" h="5505810">
                <a:moveTo>
                  <a:pt x="7676365" y="583688"/>
                </a:moveTo>
                <a:cubicBezTo>
                  <a:pt x="7719804" y="582304"/>
                  <a:pt x="7764489" y="590613"/>
                  <a:pt x="7807957" y="609260"/>
                </a:cubicBezTo>
                <a:lnTo>
                  <a:pt x="7823624" y="618028"/>
                </a:lnTo>
                <a:lnTo>
                  <a:pt x="7823624" y="1356037"/>
                </a:lnTo>
                <a:lnTo>
                  <a:pt x="7783921" y="1367061"/>
                </a:lnTo>
                <a:cubicBezTo>
                  <a:pt x="7751926" y="1371702"/>
                  <a:pt x="7718882" y="1370985"/>
                  <a:pt x="7685829" y="1364631"/>
                </a:cubicBezTo>
                <a:cubicBezTo>
                  <a:pt x="7641760" y="1356162"/>
                  <a:pt x="7597675" y="1337676"/>
                  <a:pt x="7556041" y="1308528"/>
                </a:cubicBezTo>
                <a:cubicBezTo>
                  <a:pt x="7389499" y="1191936"/>
                  <a:pt x="7325207" y="948898"/>
                  <a:pt x="7412440" y="765688"/>
                </a:cubicBezTo>
                <a:cubicBezTo>
                  <a:pt x="7466961" y="651183"/>
                  <a:pt x="7567768" y="587147"/>
                  <a:pt x="7676365" y="583688"/>
                </a:cubicBezTo>
                <a:close/>
                <a:moveTo>
                  <a:pt x="7062857" y="396783"/>
                </a:moveTo>
                <a:cubicBezTo>
                  <a:pt x="7084657" y="400973"/>
                  <a:pt x="7106463" y="410117"/>
                  <a:pt x="7127059" y="424535"/>
                </a:cubicBezTo>
                <a:cubicBezTo>
                  <a:pt x="7209442" y="482209"/>
                  <a:pt x="7241245" y="602433"/>
                  <a:pt x="7198094" y="693059"/>
                </a:cubicBezTo>
                <a:cubicBezTo>
                  <a:pt x="7176519" y="738373"/>
                  <a:pt x="7140289" y="767709"/>
                  <a:pt x="7099157" y="778505"/>
                </a:cubicBezTo>
                <a:cubicBezTo>
                  <a:pt x="7078590" y="783905"/>
                  <a:pt x="7056797" y="784670"/>
                  <a:pt x="7034998" y="780480"/>
                </a:cubicBezTo>
                <a:cubicBezTo>
                  <a:pt x="7013198" y="776289"/>
                  <a:pt x="6991391" y="767146"/>
                  <a:pt x="6970795" y="752727"/>
                </a:cubicBezTo>
                <a:cubicBezTo>
                  <a:pt x="6888412" y="695052"/>
                  <a:pt x="6856608" y="574829"/>
                  <a:pt x="6899760" y="484203"/>
                </a:cubicBezTo>
                <a:cubicBezTo>
                  <a:pt x="6932124" y="416232"/>
                  <a:pt x="6997458" y="384213"/>
                  <a:pt x="7062857" y="396783"/>
                </a:cubicBezTo>
                <a:close/>
                <a:moveTo>
                  <a:pt x="1780739" y="1190"/>
                </a:moveTo>
                <a:cubicBezTo>
                  <a:pt x="2129768" y="14988"/>
                  <a:pt x="2488852" y="148495"/>
                  <a:pt x="2850847" y="384530"/>
                </a:cubicBezTo>
                <a:cubicBezTo>
                  <a:pt x="3184362" y="601036"/>
                  <a:pt x="3487788" y="901267"/>
                  <a:pt x="3809413" y="1153764"/>
                </a:cubicBezTo>
                <a:cubicBezTo>
                  <a:pt x="4262448" y="1508236"/>
                  <a:pt x="4750558" y="1545992"/>
                  <a:pt x="5160376" y="1003825"/>
                </a:cubicBezTo>
                <a:cubicBezTo>
                  <a:pt x="5313232" y="801671"/>
                  <a:pt x="5481196" y="587300"/>
                  <a:pt x="5677238" y="480424"/>
                </a:cubicBezTo>
                <a:cubicBezTo>
                  <a:pt x="6182723" y="204840"/>
                  <a:pt x="6667481" y="431193"/>
                  <a:pt x="7082965" y="1065272"/>
                </a:cubicBezTo>
                <a:cubicBezTo>
                  <a:pt x="7249706" y="1319645"/>
                  <a:pt x="7421998" y="1601453"/>
                  <a:pt x="7687818" y="1625585"/>
                </a:cubicBezTo>
                <a:lnTo>
                  <a:pt x="7823624" y="1633445"/>
                </a:lnTo>
                <a:lnTo>
                  <a:pt x="7823624" y="5505810"/>
                </a:lnTo>
                <a:lnTo>
                  <a:pt x="1419133" y="5505810"/>
                </a:lnTo>
                <a:lnTo>
                  <a:pt x="1422753" y="5488656"/>
                </a:lnTo>
                <a:cubicBezTo>
                  <a:pt x="1462649" y="5312984"/>
                  <a:pt x="1506176" y="5138278"/>
                  <a:pt x="1543078" y="4961644"/>
                </a:cubicBezTo>
                <a:cubicBezTo>
                  <a:pt x="1609806" y="4640258"/>
                  <a:pt x="1539760" y="4343419"/>
                  <a:pt x="1334564" y="4133160"/>
                </a:cubicBezTo>
                <a:cubicBezTo>
                  <a:pt x="1117562" y="3910930"/>
                  <a:pt x="900716" y="3685928"/>
                  <a:pt x="670875" y="3489628"/>
                </a:cubicBezTo>
                <a:cubicBezTo>
                  <a:pt x="-321639" y="2642174"/>
                  <a:pt x="-67393" y="1165752"/>
                  <a:pt x="499515" y="578153"/>
                </a:cubicBezTo>
                <a:cubicBezTo>
                  <a:pt x="899852" y="163598"/>
                  <a:pt x="1331986" y="-16550"/>
                  <a:pt x="1780739" y="11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A4DFB6-F64A-4300-BF9E-551926796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37773"/>
            <a:ext cx="6109251" cy="635457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3600" b="0" i="0" dirty="0">
                <a:effectLst/>
                <a:latin typeface="Amasis MT Pro Black" panose="02040A04050005020304" pitchFamily="18" charset="0"/>
              </a:rPr>
              <a:t>Um Sínodo é uma assembleia ou um encontro religioso no qual os bispos, reunidos em torno e com o Santo Padre, têm a oportunidade de interagir e de partilhar informações e experiências, na busca comum de soluções pastorais que têm uma validade e uma aplicação universais. </a:t>
            </a:r>
            <a:endParaRPr lang="pt-BR" sz="3600" dirty="0">
              <a:latin typeface="Amasis MT Pro Black" panose="02040A04050005020304" pitchFamily="18" charset="0"/>
            </a:endParaRPr>
          </a:p>
        </p:txBody>
      </p:sp>
      <p:pic>
        <p:nvPicPr>
          <p:cNvPr id="12290" name="Picture 2" descr="Itália: Papa desafia bispos a promover Sínodo nacional desde o povo, «de  baixo para cima» - Agência ECCLESIA">
            <a:extLst>
              <a:ext uri="{FF2B5EF4-FFF2-40B4-BE49-F238E27FC236}">
                <a16:creationId xmlns:a16="http://schemas.microsoft.com/office/drawing/2014/main" id="{DC10466F-2450-47AF-B08E-D2829689E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8851" y="1706054"/>
            <a:ext cx="5181792" cy="344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523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28CC9C-BE86-4E62-85C1-2EAEACF77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080" y="357808"/>
            <a:ext cx="6336252" cy="6500191"/>
          </a:xfrm>
        </p:spPr>
        <p:txBody>
          <a:bodyPr>
            <a:normAutofit/>
          </a:bodyPr>
          <a:lstStyle/>
          <a:p>
            <a:pPr algn="ctr"/>
            <a:r>
              <a:rPr lang="pt-BR" sz="4000" b="0" i="0" dirty="0">
                <a:effectLst/>
                <a:latin typeface="Amasis MT Pro Black" panose="02040A04050005020304" pitchFamily="18" charset="0"/>
              </a:rPr>
              <a:t>pode ser definido como uma assembleia dos bispos que representam o episcopado católico e que têm o dever de ajudar o Papa no governo da Igreja universal dando o próprio conselho. 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pic>
        <p:nvPicPr>
          <p:cNvPr id="14338" name="Picture 2" descr="Padres sinodais pedem renovação da linguagem da Igreja - Instituto  Humanitas Unisinos - IHU">
            <a:extLst>
              <a:ext uri="{FF2B5EF4-FFF2-40B4-BE49-F238E27FC236}">
                <a16:creationId xmlns:a16="http://schemas.microsoft.com/office/drawing/2014/main" id="{53C29C5D-8D5B-4250-9495-4E5A6E6EA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70" y="2134993"/>
            <a:ext cx="4600913" cy="25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54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89DF89-8A8F-43C0-9759-93774D7F9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76" y="575123"/>
            <a:ext cx="5646950" cy="603771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4000" b="0" i="0" dirty="0">
                <a:effectLst/>
                <a:latin typeface="Amasis MT Pro Black" panose="02040A04050005020304" pitchFamily="18" charset="0"/>
              </a:rPr>
              <a:t>O Papa João Paulo II definiu o Sínodo como "uma expressão e um instrumento particularmente fecundo da colegialidade dos Bispos“</a:t>
            </a:r>
          </a:p>
          <a:p>
            <a:pPr algn="ctr"/>
            <a:r>
              <a:rPr lang="pt-BR" sz="4000" b="0" i="0" dirty="0">
                <a:effectLst/>
                <a:latin typeface="Amasis MT Pro Black" panose="02040A04050005020304" pitchFamily="18" charset="0"/>
              </a:rPr>
              <a:t> </a:t>
            </a:r>
            <a:r>
              <a:rPr lang="pt-BR" b="0" i="0" dirty="0">
                <a:effectLst/>
                <a:latin typeface="Times New Roman" panose="02020603050405020304" pitchFamily="18" charset="0"/>
              </a:rPr>
              <a:t>(Discurso ao Conselho da Secretaria Geral do Sínodo dos Bispos, 30 de Abril de 1983: </a:t>
            </a:r>
            <a:r>
              <a:rPr lang="pt-BR" b="0" i="0" dirty="0" err="1">
                <a:effectLst/>
                <a:latin typeface="Times New Roman" panose="02020603050405020304" pitchFamily="18" charset="0"/>
              </a:rPr>
              <a:t>L'Osservatore</a:t>
            </a:r>
            <a:r>
              <a:rPr lang="pt-BR" b="0" i="0" dirty="0">
                <a:effectLst/>
                <a:latin typeface="Times New Roman" panose="02020603050405020304" pitchFamily="18" charset="0"/>
              </a:rPr>
              <a:t> Romano, 1 de Maio de 1983).</a:t>
            </a:r>
            <a:endParaRPr lang="pt-BR" dirty="0"/>
          </a:p>
        </p:txBody>
      </p:sp>
      <p:pic>
        <p:nvPicPr>
          <p:cNvPr id="15362" name="Picture 2" descr="São João Paulo II: o Papa da juventude | Diocese de Porto Nacional">
            <a:extLst>
              <a:ext uri="{FF2B5EF4-FFF2-40B4-BE49-F238E27FC236}">
                <a16:creationId xmlns:a16="http://schemas.microsoft.com/office/drawing/2014/main" id="{CE4EF4B8-A31C-4EB0-AD1C-A94743950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092297"/>
            <a:ext cx="4600913" cy="25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831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9796C61-3902-4C2A-AD60-D926667F5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6A49EC6-053B-4ACB-9913-5C4B245E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9474" y="2353584"/>
            <a:ext cx="7276966" cy="4504413"/>
          </a:xfrm>
          <a:custGeom>
            <a:avLst/>
            <a:gdLst>
              <a:gd name="connsiteX0" fmla="*/ 1412408 w 8831334"/>
              <a:gd name="connsiteY0" fmla="*/ 4231273 h 4923095"/>
              <a:gd name="connsiteX1" fmla="*/ 1480115 w 8831334"/>
              <a:gd name="connsiteY1" fmla="*/ 4255873 h 4923095"/>
              <a:gd name="connsiteX2" fmla="*/ 1555026 w 8831334"/>
              <a:gd name="connsiteY2" fmla="*/ 4493895 h 4923095"/>
              <a:gd name="connsiteX3" fmla="*/ 1315323 w 8831334"/>
              <a:gd name="connsiteY3" fmla="*/ 4546785 h 4923095"/>
              <a:gd name="connsiteX4" fmla="*/ 1240411 w 8831334"/>
              <a:gd name="connsiteY4" fmla="*/ 4308763 h 4923095"/>
              <a:gd name="connsiteX5" fmla="*/ 1344748 w 8831334"/>
              <a:gd name="connsiteY5" fmla="*/ 4233023 h 4923095"/>
              <a:gd name="connsiteX6" fmla="*/ 1412408 w 8831334"/>
              <a:gd name="connsiteY6" fmla="*/ 4231273 h 4923095"/>
              <a:gd name="connsiteX7" fmla="*/ 622613 w 8831334"/>
              <a:gd name="connsiteY7" fmla="*/ 3711323 h 4923095"/>
              <a:gd name="connsiteX8" fmla="*/ 726058 w 8831334"/>
              <a:gd name="connsiteY8" fmla="*/ 3713477 h 4923095"/>
              <a:gd name="connsiteX9" fmla="*/ 862930 w 8831334"/>
              <a:gd name="connsiteY9" fmla="*/ 3763207 h 4923095"/>
              <a:gd name="connsiteX10" fmla="*/ 1014368 w 8831334"/>
              <a:gd name="connsiteY10" fmla="*/ 4244384 h 4923095"/>
              <a:gd name="connsiteX11" fmla="*/ 529792 w 8831334"/>
              <a:gd name="connsiteY11" fmla="*/ 4351304 h 4923095"/>
              <a:gd name="connsiteX12" fmla="*/ 378355 w 8831334"/>
              <a:gd name="connsiteY12" fmla="*/ 3870127 h 4923095"/>
              <a:gd name="connsiteX13" fmla="*/ 622613 w 8831334"/>
              <a:gd name="connsiteY13" fmla="*/ 3711323 h 4923095"/>
              <a:gd name="connsiteX14" fmla="*/ 0 w 8831334"/>
              <a:gd name="connsiteY14" fmla="*/ 0 h 4923095"/>
              <a:gd name="connsiteX15" fmla="*/ 7345477 w 8831334"/>
              <a:gd name="connsiteY15" fmla="*/ 0 h 4923095"/>
              <a:gd name="connsiteX16" fmla="*/ 7330937 w 8831334"/>
              <a:gd name="connsiteY16" fmla="*/ 57909 h 4923095"/>
              <a:gd name="connsiteX17" fmla="*/ 7204045 w 8831334"/>
              <a:gd name="connsiteY17" fmla="*/ 525057 h 4923095"/>
              <a:gd name="connsiteX18" fmla="*/ 7423939 w 8831334"/>
              <a:gd name="connsiteY18" fmla="*/ 1259431 h 4923095"/>
              <a:gd name="connsiteX19" fmla="*/ 8123848 w 8831334"/>
              <a:gd name="connsiteY19" fmla="*/ 1829863 h 4923095"/>
              <a:gd name="connsiteX20" fmla="*/ 8304560 w 8831334"/>
              <a:gd name="connsiteY20" fmla="*/ 4410617 h 4923095"/>
              <a:gd name="connsiteX21" fmla="*/ 5824906 w 8831334"/>
              <a:gd name="connsiteY21" fmla="*/ 4582246 h 4923095"/>
              <a:gd name="connsiteX22" fmla="*/ 4814027 w 8831334"/>
              <a:gd name="connsiteY22" fmla="*/ 3900391 h 4923095"/>
              <a:gd name="connsiteX23" fmla="*/ 3389336 w 8831334"/>
              <a:gd name="connsiteY23" fmla="*/ 4033298 h 4923095"/>
              <a:gd name="connsiteX24" fmla="*/ 2844266 w 8831334"/>
              <a:gd name="connsiteY24" fmla="*/ 4497245 h 4923095"/>
              <a:gd name="connsiteX25" fmla="*/ 1361823 w 8831334"/>
              <a:gd name="connsiteY25" fmla="*/ 3978831 h 4923095"/>
              <a:gd name="connsiteX26" fmla="*/ 723961 w 8831334"/>
              <a:gd name="connsiteY26" fmla="*/ 3482165 h 4923095"/>
              <a:gd name="connsiteX27" fmla="*/ 41451 w 8831334"/>
              <a:gd name="connsiteY27" fmla="*/ 3495177 h 4923095"/>
              <a:gd name="connsiteX28" fmla="*/ 0 w 8831334"/>
              <a:gd name="connsiteY28" fmla="*/ 3499960 h 492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831334" h="4923095">
                <a:moveTo>
                  <a:pt x="1412408" y="4231273"/>
                </a:moveTo>
                <a:cubicBezTo>
                  <a:pt x="1435398" y="4234988"/>
                  <a:pt x="1458395" y="4243092"/>
                  <a:pt x="1480115" y="4255873"/>
                </a:cubicBezTo>
                <a:cubicBezTo>
                  <a:pt x="1566994" y="4306997"/>
                  <a:pt x="1600533" y="4413563"/>
                  <a:pt x="1555026" y="4493895"/>
                </a:cubicBezTo>
                <a:cubicBezTo>
                  <a:pt x="1509520" y="4574228"/>
                  <a:pt x="1402201" y="4597907"/>
                  <a:pt x="1315323" y="4546785"/>
                </a:cubicBezTo>
                <a:cubicBezTo>
                  <a:pt x="1228444" y="4495662"/>
                  <a:pt x="1194905" y="4389095"/>
                  <a:pt x="1240411" y="4308763"/>
                </a:cubicBezTo>
                <a:cubicBezTo>
                  <a:pt x="1263164" y="4268597"/>
                  <a:pt x="1301371" y="4242593"/>
                  <a:pt x="1344748" y="4233023"/>
                </a:cubicBezTo>
                <a:cubicBezTo>
                  <a:pt x="1366437" y="4228237"/>
                  <a:pt x="1389419" y="4227559"/>
                  <a:pt x="1412408" y="4231273"/>
                </a:cubicBezTo>
                <a:close/>
                <a:moveTo>
                  <a:pt x="622613" y="3711323"/>
                </a:moveTo>
                <a:cubicBezTo>
                  <a:pt x="656354" y="3707209"/>
                  <a:pt x="691202" y="3707845"/>
                  <a:pt x="726058" y="3713477"/>
                </a:cubicBezTo>
                <a:cubicBezTo>
                  <a:pt x="772533" y="3720984"/>
                  <a:pt x="819023" y="3737370"/>
                  <a:pt x="862930" y="3763207"/>
                </a:cubicBezTo>
                <a:cubicBezTo>
                  <a:pt x="1038560" y="3866555"/>
                  <a:pt x="1106361" y="4081986"/>
                  <a:pt x="1014368" y="4244384"/>
                </a:cubicBezTo>
                <a:cubicBezTo>
                  <a:pt x="922373" y="4406782"/>
                  <a:pt x="705422" y="4454653"/>
                  <a:pt x="529792" y="4351304"/>
                </a:cubicBezTo>
                <a:cubicBezTo>
                  <a:pt x="354162" y="4247957"/>
                  <a:pt x="286361" y="4032525"/>
                  <a:pt x="378355" y="3870127"/>
                </a:cubicBezTo>
                <a:cubicBezTo>
                  <a:pt x="430102" y="3778778"/>
                  <a:pt x="521385" y="3723667"/>
                  <a:pt x="622613" y="3711323"/>
                </a:cubicBezTo>
                <a:close/>
                <a:moveTo>
                  <a:pt x="0" y="0"/>
                </a:moveTo>
                <a:lnTo>
                  <a:pt x="7345477" y="0"/>
                </a:lnTo>
                <a:lnTo>
                  <a:pt x="7330937" y="57909"/>
                </a:lnTo>
                <a:cubicBezTo>
                  <a:pt x="7288864" y="213626"/>
                  <a:pt x="7242961" y="368487"/>
                  <a:pt x="7204045" y="525057"/>
                </a:cubicBezTo>
                <a:cubicBezTo>
                  <a:pt x="7133676" y="809936"/>
                  <a:pt x="7207545" y="1073056"/>
                  <a:pt x="7423939" y="1259431"/>
                </a:cubicBezTo>
                <a:cubicBezTo>
                  <a:pt x="7652783" y="1456418"/>
                  <a:pt x="7881464" y="1655861"/>
                  <a:pt x="8123848" y="1829863"/>
                </a:cubicBezTo>
                <a:cubicBezTo>
                  <a:pt x="9170527" y="2581053"/>
                  <a:pt x="8902406" y="3889765"/>
                  <a:pt x="8304560" y="4410617"/>
                </a:cubicBezTo>
                <a:cubicBezTo>
                  <a:pt x="7554009" y="5063887"/>
                  <a:pt x="6697479" y="5060469"/>
                  <a:pt x="5824906" y="4582246"/>
                </a:cubicBezTo>
                <a:cubicBezTo>
                  <a:pt x="5473190" y="4390333"/>
                  <a:pt x="5153204" y="4124206"/>
                  <a:pt x="4814027" y="3900391"/>
                </a:cubicBezTo>
                <a:cubicBezTo>
                  <a:pt x="4336267" y="3586184"/>
                  <a:pt x="3821519" y="3552717"/>
                  <a:pt x="3389336" y="4033298"/>
                </a:cubicBezTo>
                <a:cubicBezTo>
                  <a:pt x="3228138" y="4212489"/>
                  <a:pt x="3051008" y="4402509"/>
                  <a:pt x="2844266" y="4497245"/>
                </a:cubicBezTo>
                <a:cubicBezTo>
                  <a:pt x="2311195" y="4741524"/>
                  <a:pt x="1799982" y="4540883"/>
                  <a:pt x="1361823" y="3978831"/>
                </a:cubicBezTo>
                <a:cubicBezTo>
                  <a:pt x="1185983" y="3753353"/>
                  <a:pt x="1004288" y="3503556"/>
                  <a:pt x="723961" y="3482165"/>
                </a:cubicBezTo>
                <a:cubicBezTo>
                  <a:pt x="497125" y="3465003"/>
                  <a:pt x="268214" y="3473242"/>
                  <a:pt x="41451" y="3495177"/>
                </a:cubicBezTo>
                <a:lnTo>
                  <a:pt x="0" y="34999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8C2D6D-B1AD-4115-80F9-6DD8B045C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43" y="251791"/>
            <a:ext cx="11769452" cy="660620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1.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Superar a tentação </a:t>
            </a:r>
            <a:r>
              <a:rPr lang="pt-BR" sz="2800" dirty="0">
                <a:latin typeface="Amasis MT Pro Black" panose="02040A04050005020304" pitchFamily="18" charset="0"/>
              </a:rPr>
              <a:t>de quere caminha sozinho </a:t>
            </a:r>
          </a:p>
          <a:p>
            <a:pPr algn="just"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    (auto suficiência – auto referencialidade)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2.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Estilo eclesial </a:t>
            </a:r>
            <a:r>
              <a:rPr lang="pt-BR" sz="2800" dirty="0">
                <a:latin typeface="Amasis MT Pro Black" panose="02040A04050005020304" pitchFamily="18" charset="0"/>
              </a:rPr>
              <a:t>, dimensão constitutiva da Igreja que é o Povo de Deus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3. Uma Igreja que se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coloca a Caminho</a:t>
            </a:r>
            <a:r>
              <a:rPr lang="pt-BR" sz="2800" dirty="0">
                <a:latin typeface="Amasis MT Pro Black" panose="02040A040500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4. Uma Igreja da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ESCUTA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5.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Caminho de Emaús </a:t>
            </a:r>
          </a:p>
          <a:p>
            <a:pPr algn="just">
              <a:lnSpc>
                <a:spcPct val="100000"/>
              </a:lnSpc>
            </a:pPr>
            <a:r>
              <a:rPr lang="pt-BR" sz="2800" dirty="0">
                <a:latin typeface="Amasis MT Pro Black" panose="02040A04050005020304" pitchFamily="18" charset="0"/>
              </a:rPr>
              <a:t>Jesus que se coloca a caminho com seus discípulos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escutando</a:t>
            </a:r>
            <a:r>
              <a:rPr lang="pt-BR" sz="2800" dirty="0">
                <a:latin typeface="Amasis MT Pro Black" panose="02040A04050005020304" pitchFamily="18" charset="0"/>
              </a:rPr>
              <a:t> seus anseios e dificuldades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ilumina</a:t>
            </a:r>
            <a:r>
              <a:rPr lang="pt-BR" sz="2800" dirty="0">
                <a:latin typeface="Amasis MT Pro Black" panose="02040A04050005020304" pitchFamily="18" charset="0"/>
              </a:rPr>
              <a:t> com a palavra,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conduz</a:t>
            </a:r>
            <a:r>
              <a:rPr lang="pt-BR" sz="2800" dirty="0">
                <a:latin typeface="Amasis MT Pro Black" panose="02040A04050005020304" pitchFamily="18" charset="0"/>
              </a:rPr>
              <a:t> a eucaristia e os abre a </a:t>
            </a:r>
            <a:r>
              <a:rPr lang="pt-BR" sz="2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missão</a:t>
            </a:r>
            <a:r>
              <a:rPr lang="pt-BR" sz="2800" dirty="0">
                <a:latin typeface="Amasis MT Pro Black" panose="02040A04050005020304" pitchFamily="18" charset="0"/>
              </a:rPr>
              <a:t>. </a:t>
            </a:r>
          </a:p>
          <a:p>
            <a:pPr algn="ctr">
              <a:lnSpc>
                <a:spcPct val="100000"/>
              </a:lnSpc>
            </a:pPr>
            <a:r>
              <a:rPr lang="pt-BR" sz="2800" dirty="0">
                <a:solidFill>
                  <a:srgbClr val="002060"/>
                </a:solidFill>
                <a:latin typeface="Amasis MT Pro Black" panose="02040A04050005020304" pitchFamily="18" charset="0"/>
              </a:rPr>
              <a:t>Caminho de escuta para os conduzir a Jesus e os envolver na missão da Igreja. Para melhor escutar a voz de Deus e sentir o clamor do seu povo.</a:t>
            </a:r>
          </a:p>
          <a:p>
            <a:pPr>
              <a:lnSpc>
                <a:spcPct val="100000"/>
              </a:lnSpc>
            </a:pP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1460930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51FCBA-2489-440B-AD1F-1124ABDC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805" y="314243"/>
            <a:ext cx="5739473" cy="16436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rgbClr val="002060"/>
                </a:solidFill>
              </a:rPr>
              <a:t>A Igreja Conciliar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83CB2-728B-40B6-9FA8-1BB0A3661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132" y="3196864"/>
            <a:ext cx="5739473" cy="3108354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rgbClr val="000000"/>
                </a:solidFill>
                <a:effectLst/>
                <a:latin typeface="+mj-lt"/>
              </a:rPr>
              <a:t>DISCURSO DO PAPA PAULO VI</a:t>
            </a:r>
            <a:br>
              <a:rPr lang="pt-BR" sz="2800" b="1" dirty="0">
                <a:solidFill>
                  <a:srgbClr val="000000"/>
                </a:solidFill>
                <a:effectLst/>
                <a:latin typeface="+mj-lt"/>
              </a:rPr>
            </a:br>
            <a:r>
              <a:rPr lang="pt-BR" sz="2800" b="1" dirty="0">
                <a:solidFill>
                  <a:srgbClr val="000000"/>
                </a:solidFill>
                <a:effectLst/>
                <a:latin typeface="+mj-lt"/>
              </a:rPr>
              <a:t> NA ÚLTIMA SESSÃO PÚBLICA</a:t>
            </a:r>
            <a:br>
              <a:rPr lang="pt-BR" sz="2800" b="1" dirty="0">
                <a:solidFill>
                  <a:srgbClr val="000000"/>
                </a:solidFill>
                <a:effectLst/>
                <a:latin typeface="+mj-lt"/>
              </a:rPr>
            </a:br>
            <a:r>
              <a:rPr lang="pt-BR" sz="2800" b="1" dirty="0">
                <a:solidFill>
                  <a:srgbClr val="000000"/>
                </a:solidFill>
                <a:effectLst/>
                <a:latin typeface="+mj-lt"/>
              </a:rPr>
              <a:t>DO CONCÍLIO VATICANO II</a:t>
            </a:r>
            <a:endParaRPr lang="pt-BR" sz="2800" b="0" dirty="0">
              <a:solidFill>
                <a:srgbClr val="000000"/>
              </a:solidFill>
              <a:effectLst/>
              <a:latin typeface="+mj-lt"/>
            </a:endParaRPr>
          </a:p>
          <a:p>
            <a:pPr algn="ctr"/>
            <a:r>
              <a:rPr lang="pt-BR" sz="2800" b="0" dirty="0">
                <a:solidFill>
                  <a:srgbClr val="000000"/>
                </a:solidFill>
                <a:effectLst/>
                <a:latin typeface="+mj-lt"/>
              </a:rPr>
              <a:t>Terça-feira, 7 de Dezembro de 1965</a:t>
            </a:r>
          </a:p>
          <a:p>
            <a:endParaRPr lang="pt-BR" dirty="0"/>
          </a:p>
        </p:txBody>
      </p:sp>
      <p:pic>
        <p:nvPicPr>
          <p:cNvPr id="2050" name="Picture 2" descr="Dom Helder Câmara e as Circulares Conciliares">
            <a:extLst>
              <a:ext uri="{FF2B5EF4-FFF2-40B4-BE49-F238E27FC236}">
                <a16:creationId xmlns:a16="http://schemas.microsoft.com/office/drawing/2014/main" id="{1556263A-0976-48BA-90E3-E7640C5CC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1" r="-1" b="-1"/>
          <a:stretch/>
        </p:blipFill>
        <p:spPr bwMode="auto">
          <a:xfrm>
            <a:off x="2" y="10"/>
            <a:ext cx="6164130" cy="5529421"/>
          </a:xfrm>
          <a:custGeom>
            <a:avLst/>
            <a:gdLst/>
            <a:ahLst/>
            <a:cxnLst/>
            <a:rect l="l" t="t" r="r" b="b"/>
            <a:pathLst>
              <a:path w="6972657" h="6356349">
                <a:moveTo>
                  <a:pt x="4162425" y="4810724"/>
                </a:moveTo>
                <a:cubicBezTo>
                  <a:pt x="4508954" y="4810724"/>
                  <a:pt x="4789872" y="5103559"/>
                  <a:pt x="4789872" y="5464789"/>
                </a:cubicBezTo>
                <a:cubicBezTo>
                  <a:pt x="4789872" y="5826019"/>
                  <a:pt x="4508954" y="6118855"/>
                  <a:pt x="4162425" y="6118855"/>
                </a:cubicBezTo>
                <a:cubicBezTo>
                  <a:pt x="3815896" y="6118855"/>
                  <a:pt x="3534978" y="5826019"/>
                  <a:pt x="3534978" y="5464789"/>
                </a:cubicBezTo>
                <a:cubicBezTo>
                  <a:pt x="3534978" y="5103559"/>
                  <a:pt x="3815896" y="4810724"/>
                  <a:pt x="4162425" y="4810724"/>
                </a:cubicBezTo>
                <a:close/>
                <a:moveTo>
                  <a:pt x="92101" y="4731176"/>
                </a:moveTo>
                <a:cubicBezTo>
                  <a:pt x="540880" y="4731176"/>
                  <a:pt x="904688" y="5094984"/>
                  <a:pt x="904688" y="5543763"/>
                </a:cubicBezTo>
                <a:cubicBezTo>
                  <a:pt x="904688" y="5964494"/>
                  <a:pt x="584935" y="6310542"/>
                  <a:pt x="175183" y="6352155"/>
                </a:cubicBezTo>
                <a:lnTo>
                  <a:pt x="92121" y="6356349"/>
                </a:lnTo>
                <a:lnTo>
                  <a:pt x="92081" y="6356349"/>
                </a:lnTo>
                <a:lnTo>
                  <a:pt x="9019" y="6352155"/>
                </a:lnTo>
                <a:lnTo>
                  <a:pt x="4079" y="6351401"/>
                </a:lnTo>
                <a:lnTo>
                  <a:pt x="0" y="6352492"/>
                </a:lnTo>
                <a:lnTo>
                  <a:pt x="0" y="4736748"/>
                </a:lnTo>
                <a:lnTo>
                  <a:pt x="9019" y="4735372"/>
                </a:lnTo>
                <a:cubicBezTo>
                  <a:pt x="36336" y="4732597"/>
                  <a:pt x="64052" y="4731176"/>
                  <a:pt x="92101" y="4731176"/>
                </a:cubicBezTo>
                <a:close/>
                <a:moveTo>
                  <a:pt x="6385770" y="2098604"/>
                </a:moveTo>
                <a:cubicBezTo>
                  <a:pt x="6543907" y="2107100"/>
                  <a:pt x="6698935" y="2178483"/>
                  <a:pt x="6813407" y="2310776"/>
                </a:cubicBezTo>
                <a:cubicBezTo>
                  <a:pt x="7042252" y="2575278"/>
                  <a:pt x="7022052" y="2983098"/>
                  <a:pt x="6768322" y="3221698"/>
                </a:cubicBezTo>
                <a:cubicBezTo>
                  <a:pt x="6718815" y="3268040"/>
                  <a:pt x="6662527" y="3305861"/>
                  <a:pt x="6601629" y="3333787"/>
                </a:cubicBezTo>
                <a:cubicBezTo>
                  <a:pt x="6357584" y="3444872"/>
                  <a:pt x="6072796" y="3380857"/>
                  <a:pt x="5894479" y="3174765"/>
                </a:cubicBezTo>
                <a:cubicBezTo>
                  <a:pt x="5665537" y="2910180"/>
                  <a:pt x="5685739" y="2502359"/>
                  <a:pt x="5939476" y="2263752"/>
                </a:cubicBezTo>
                <a:cubicBezTo>
                  <a:pt x="6066385" y="2144498"/>
                  <a:pt x="6227633" y="2090107"/>
                  <a:pt x="6385770" y="2098604"/>
                </a:cubicBezTo>
                <a:close/>
                <a:moveTo>
                  <a:pt x="0" y="0"/>
                </a:moveTo>
                <a:lnTo>
                  <a:pt x="5609109" y="0"/>
                </a:lnTo>
                <a:lnTo>
                  <a:pt x="5710855" y="100163"/>
                </a:lnTo>
                <a:cubicBezTo>
                  <a:pt x="5940043" y="363896"/>
                  <a:pt x="6060564" y="781193"/>
                  <a:pt x="5983550" y="1133306"/>
                </a:cubicBezTo>
                <a:cubicBezTo>
                  <a:pt x="5820740" y="1874471"/>
                  <a:pt x="4868226" y="1916819"/>
                  <a:pt x="4807924" y="2551785"/>
                </a:cubicBezTo>
                <a:cubicBezTo>
                  <a:pt x="4772098" y="2931077"/>
                  <a:pt x="5073952" y="3310271"/>
                  <a:pt x="5323480" y="3486493"/>
                </a:cubicBezTo>
                <a:cubicBezTo>
                  <a:pt x="5798207" y="3822498"/>
                  <a:pt x="6190925" y="3545085"/>
                  <a:pt x="6484693" y="3873055"/>
                </a:cubicBezTo>
                <a:cubicBezTo>
                  <a:pt x="6702769" y="4116667"/>
                  <a:pt x="6749067" y="4564067"/>
                  <a:pt x="6564699" y="4869471"/>
                </a:cubicBezTo>
                <a:cubicBezTo>
                  <a:pt x="6538929" y="4912110"/>
                  <a:pt x="6508772" y="4951720"/>
                  <a:pt x="6474766" y="4987555"/>
                </a:cubicBezTo>
                <a:lnTo>
                  <a:pt x="6475634" y="4987552"/>
                </a:lnTo>
                <a:cubicBezTo>
                  <a:pt x="6246183" y="5229347"/>
                  <a:pt x="5896158" y="5245005"/>
                  <a:pt x="5787911" y="5249784"/>
                </a:cubicBezTo>
                <a:cubicBezTo>
                  <a:pt x="5276208" y="5272608"/>
                  <a:pt x="5181583" y="4739335"/>
                  <a:pt x="4594647" y="4582595"/>
                </a:cubicBezTo>
                <a:cubicBezTo>
                  <a:pt x="4553401" y="4571414"/>
                  <a:pt x="4047262" y="4444111"/>
                  <a:pt x="3576692" y="4689896"/>
                </a:cubicBezTo>
                <a:cubicBezTo>
                  <a:pt x="2903508" y="5041365"/>
                  <a:pt x="3035835" y="5772616"/>
                  <a:pt x="2439534" y="6019748"/>
                </a:cubicBezTo>
                <a:cubicBezTo>
                  <a:pt x="2062607" y="6175963"/>
                  <a:pt x="1545662" y="6076257"/>
                  <a:pt x="1262869" y="5786450"/>
                </a:cubicBezTo>
                <a:cubicBezTo>
                  <a:pt x="864056" y="5377550"/>
                  <a:pt x="1125562" y="4799418"/>
                  <a:pt x="734842" y="4526254"/>
                </a:cubicBezTo>
                <a:cubicBezTo>
                  <a:pt x="506361" y="4366061"/>
                  <a:pt x="192715" y="4446641"/>
                  <a:pt x="19856" y="4511293"/>
                </a:cubicBezTo>
                <a:lnTo>
                  <a:pt x="0" y="451933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46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BBB887A-DB02-4431-8FDF-F517505C9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091360-7D0C-4A8A-8CD0-ACFE7BA70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551" y="666381"/>
            <a:ext cx="6907431" cy="642457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pt-BR" sz="4400" dirty="0">
                <a:solidFill>
                  <a:srgbClr val="000000"/>
                </a:solidFill>
                <a:latin typeface="Tahoma" panose="020B0604030504040204" pitchFamily="34" charset="0"/>
              </a:rPr>
              <a:t>“</a:t>
            </a:r>
            <a:r>
              <a:rPr lang="pt-BR" sz="4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 Igreja esforçou-se por </a:t>
            </a:r>
            <a:r>
              <a:rPr lang="pt-BR" sz="44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pensar sobre si mesma</a:t>
            </a:r>
            <a:r>
              <a:rPr lang="pt-BR" sz="4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para melhor </a:t>
            </a:r>
            <a:r>
              <a:rPr lang="pt-BR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se conhecer</a:t>
            </a:r>
            <a:r>
              <a:rPr lang="pt-BR" sz="4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melhor </a:t>
            </a:r>
            <a:r>
              <a:rPr lang="pt-BR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se definir </a:t>
            </a:r>
            <a:r>
              <a:rPr lang="pt-BR" sz="4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e, consequentemente, </a:t>
            </a:r>
            <a:r>
              <a:rPr lang="pt-BR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melhor dispor</a:t>
            </a:r>
            <a:r>
              <a:rPr lang="pt-BR" sz="44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</a:rPr>
              <a:t> os seus sentimentos e os seus preceitos</a:t>
            </a:r>
            <a:r>
              <a:rPr lang="pt-BR" sz="4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.”</a:t>
            </a:r>
            <a:endParaRPr lang="pt-BR" sz="4400" dirty="0"/>
          </a:p>
        </p:txBody>
      </p:sp>
      <p:pic>
        <p:nvPicPr>
          <p:cNvPr id="4098" name="Picture 2" descr="Papa Paulo VI – Wikipédia, a enciclopédia livre">
            <a:extLst>
              <a:ext uri="{FF2B5EF4-FFF2-40B4-BE49-F238E27FC236}">
                <a16:creationId xmlns:a16="http://schemas.microsoft.com/office/drawing/2014/main" id="{C379CE16-8727-4B2C-81A5-C6165B890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828"/>
          <a:stretch/>
        </p:blipFill>
        <p:spPr bwMode="auto"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3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BBB887A-DB02-4431-8FDF-F517505C9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091360-7D0C-4A8A-8CD0-ACFE7BA70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4452" y="232968"/>
            <a:ext cx="6215270" cy="642457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/>
            <a:r>
              <a:rPr lang="pt-BR" sz="2800" dirty="0">
                <a:solidFill>
                  <a:srgbClr val="000000"/>
                </a:solidFill>
                <a:latin typeface="Tahoma" panose="020B0604030504040204" pitchFamily="34" charset="0"/>
              </a:rPr>
              <a:t>“T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oda esta riqueza doutrinal orienta-se apenas </a:t>
            </a:r>
            <a:r>
              <a:rPr lang="pt-BR" sz="2800" dirty="0">
                <a:solidFill>
                  <a:srgbClr val="000000"/>
                </a:solidFill>
                <a:latin typeface="Tahoma" panose="020B0604030504040204" pitchFamily="34" charset="0"/>
              </a:rPr>
              <a:t>à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isto: </a:t>
            </a:r>
            <a:r>
              <a:rPr lang="pt-BR" sz="2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servir o homem, em todas as circunstâncias da sua vida, em todas as suas fraquezas, em todas as suas necessidades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</a:p>
          <a:p>
            <a:pPr algn="just"/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 Igreja </a:t>
            </a:r>
            <a:r>
              <a:rPr lang="pt-BR" sz="28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declarou-se como que escrava da humanidade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precisamente no momento em que tanto o seu magistério eclesiástico como o seu governo pastoral adquiriram maior esplendor e vigor devido à solenidade conciliar; </a:t>
            </a:r>
            <a:r>
              <a:rPr lang="pt-BR" sz="28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a ideia de serviço ocupou o lugar central. 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(...)”</a:t>
            </a:r>
            <a:endParaRPr lang="en-US" sz="2800" dirty="0"/>
          </a:p>
        </p:txBody>
      </p:sp>
      <p:pic>
        <p:nvPicPr>
          <p:cNvPr id="4098" name="Picture 2" descr="Papa Paulo VI – Wikipédia, a enciclopédia livre">
            <a:extLst>
              <a:ext uri="{FF2B5EF4-FFF2-40B4-BE49-F238E27FC236}">
                <a16:creationId xmlns:a16="http://schemas.microsoft.com/office/drawing/2014/main" id="{C379CE16-8727-4B2C-81A5-C6165B890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828"/>
          <a:stretch/>
        </p:blipFill>
        <p:spPr bwMode="auto"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233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BBB887A-DB02-4431-8FDF-F517505C9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091360-7D0C-4A8A-8CD0-ACFE7BA70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189" y="181632"/>
            <a:ext cx="6758609" cy="642457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pt-BR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Por isso, todo este Concílio se resume no seu</a:t>
            </a:r>
            <a:r>
              <a:rPr lang="pt-BR" sz="32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pt-BR" sz="32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significado religioso</a:t>
            </a:r>
            <a:r>
              <a:rPr lang="pt-BR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não sendo outra coisa senão um </a:t>
            </a:r>
            <a:r>
              <a:rPr lang="pt-BR" sz="32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veemente e amistoso convite </a:t>
            </a:r>
            <a:r>
              <a:rPr lang="pt-BR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em que a humanidade é chamada a encontrar, pelo caminho do amor fraterno, aquele Deus “de quem afastar-se é cair, a quem dirigir-se é levantar-se, em quem permanecer é estar firme, a quem voltar é renascer, em quem habitar é viver”</a:t>
            </a:r>
            <a:endParaRPr lang="en-US" sz="3200" dirty="0"/>
          </a:p>
        </p:txBody>
      </p:sp>
      <p:pic>
        <p:nvPicPr>
          <p:cNvPr id="4098" name="Picture 2" descr="Papa Paulo VI – Wikipédia, a enciclopédia livre">
            <a:extLst>
              <a:ext uri="{FF2B5EF4-FFF2-40B4-BE49-F238E27FC236}">
                <a16:creationId xmlns:a16="http://schemas.microsoft.com/office/drawing/2014/main" id="{C379CE16-8727-4B2C-81A5-C6165B890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828"/>
          <a:stretch/>
        </p:blipFill>
        <p:spPr bwMode="auto"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593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3" descr="Diário aberto em espiral colocado no chão de madeira azul">
            <a:extLst>
              <a:ext uri="{FF2B5EF4-FFF2-40B4-BE49-F238E27FC236}">
                <a16:creationId xmlns:a16="http://schemas.microsoft.com/office/drawing/2014/main" id="{F498BDE2-F95C-4FE9-B63F-510329695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839" r="-1" b="12869"/>
          <a:stretch/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6F9D1D2-EFCB-4306-8665-5F71A280D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48" y="1124712"/>
            <a:ext cx="10379500" cy="3063240"/>
          </a:xfrm>
        </p:spPr>
        <p:txBody>
          <a:bodyPr>
            <a:noAutofit/>
          </a:bodyPr>
          <a:lstStyle/>
          <a:p>
            <a:pPr algn="ctr"/>
            <a:r>
              <a:rPr lang="pt-BR" sz="12000" dirty="0"/>
              <a:t>Sínodo dos Bispos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A74039-6E9A-4862-8DCF-32FDA6852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227520"/>
          </a:xfrm>
        </p:spPr>
        <p:txBody>
          <a:bodyPr>
            <a:normAutofit/>
          </a:bodyPr>
          <a:lstStyle/>
          <a:p>
            <a:pPr algn="ctr"/>
            <a:r>
              <a:rPr lang="pt-BR" sz="5000" dirty="0"/>
              <a:t>Instituição </a:t>
            </a:r>
          </a:p>
        </p:txBody>
      </p:sp>
    </p:spTree>
    <p:extLst>
      <p:ext uri="{BB962C8B-B14F-4D97-AF65-F5344CB8AC3E}">
        <p14:creationId xmlns:p14="http://schemas.microsoft.com/office/powerpoint/2010/main" val="28708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B07AED-3D4B-41D2-B11A-E94AC343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278296"/>
            <a:ext cx="11304106" cy="4036534"/>
          </a:xfrm>
        </p:spPr>
        <p:txBody>
          <a:bodyPr>
            <a:noAutofit/>
          </a:bodyPr>
          <a:lstStyle/>
          <a:p>
            <a:pPr algn="ctr"/>
            <a:r>
              <a:rPr lang="pt-BR" sz="4000" b="0" i="0" dirty="0">
                <a:effectLst/>
                <a:latin typeface="source sans pro" panose="020B0503030403020204" pitchFamily="34" charset="0"/>
              </a:rPr>
              <a:t>Algumas instituições foram valorizadas ou estimuladas pelo próprio Concílio para dar corpo e solidez à eclesiologia da Igreja local. Além da celebração eucarística, que é, sem dúvida, o elemento primordial, e </a:t>
            </a:r>
            <a:r>
              <a:rPr lang="pt-BR" sz="4000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da presidência da Igreja local pelo bispo</a:t>
            </a:r>
            <a:r>
              <a:rPr lang="pt-BR" sz="4000" b="0" i="0" dirty="0">
                <a:effectLst/>
                <a:latin typeface="source sans pro" panose="020B0503030403020204" pitchFamily="34" charset="0"/>
              </a:rPr>
              <a:t>, o Concílio valoriza o presbitério, a pluralidade de carismas e ministérios, a atuação de um laicato de verdadeira expressão, no contexto de ampla e articulada “</a:t>
            </a:r>
            <a:r>
              <a:rPr lang="pt-BR" sz="4000" b="0" i="0" dirty="0" err="1">
                <a:effectLst/>
                <a:latin typeface="source sans pro" panose="020B0503030403020204" pitchFamily="34" charset="0"/>
              </a:rPr>
              <a:t>sinodalidade</a:t>
            </a:r>
            <a:r>
              <a:rPr lang="pt-BR" sz="4000" b="0" i="0" dirty="0">
                <a:effectLst/>
                <a:latin typeface="source sans pro" panose="020B0503030403020204" pitchFamily="34" charset="0"/>
              </a:rPr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23186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B07AED-3D4B-41D2-B11A-E94AC343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0"/>
            <a:ext cx="11767931" cy="4036534"/>
          </a:xfrm>
        </p:spPr>
        <p:txBody>
          <a:bodyPr>
            <a:noAutofit/>
          </a:bodyPr>
          <a:lstStyle/>
          <a:p>
            <a:pPr algn="ctr"/>
            <a:r>
              <a:rPr lang="pt-BR" sz="4800" b="0" i="0" dirty="0">
                <a:effectLst/>
                <a:latin typeface="source sans pro" panose="020B0503030403020204" pitchFamily="34" charset="0"/>
              </a:rPr>
              <a:t>Algumas dessas, instituições foram canonicamente traduzidas e recebidas: o sínodo diocesano, 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as assembleias diocesanas e suas congêneres paroquiais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o conselho pastoral diocesano</a:t>
            </a:r>
            <a:r>
              <a:rPr lang="pt-BR" sz="4800" b="0" i="0" dirty="0">
                <a:effectLst/>
                <a:latin typeface="source sans pro" panose="020B0503030403020204" pitchFamily="34" charset="0"/>
              </a:rPr>
              <a:t>, o conselho presbiteral, o conselho de leigos, o colégio de consultores e o conselho de assuntos econômicos.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573688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00DAEB7-36B1-42CD-8CB7-18EDB9FB7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9053F1-3111-45F3-8718-03E1DBDF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" y="1547796"/>
            <a:ext cx="7964129" cy="188120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96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Evangelizar</a:t>
            </a:r>
            <a:endParaRPr lang="en-US" sz="9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5" name="Picture 4" descr="Picos de montanha roxos">
            <a:extLst>
              <a:ext uri="{FF2B5EF4-FFF2-40B4-BE49-F238E27FC236}">
                <a16:creationId xmlns:a16="http://schemas.microsoft.com/office/drawing/2014/main" id="{B6BE7254-3A89-42A5-BB31-1C00D0A6C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5" r="-2" b="-2"/>
          <a:stretch/>
        </p:blipFill>
        <p:spPr>
          <a:xfrm>
            <a:off x="-8" y="3230880"/>
            <a:ext cx="5893716" cy="3653620"/>
          </a:xfrm>
          <a:custGeom>
            <a:avLst/>
            <a:gdLst/>
            <a:ahLst/>
            <a:cxnLst/>
            <a:rect l="l" t="t" r="r" b="b"/>
            <a:pathLst>
              <a:path w="6361079" h="3943347">
                <a:moveTo>
                  <a:pt x="521474" y="414420"/>
                </a:moveTo>
                <a:cubicBezTo>
                  <a:pt x="604087" y="416876"/>
                  <a:pt x="680773" y="462341"/>
                  <a:pt x="722249" y="543640"/>
                </a:cubicBezTo>
                <a:cubicBezTo>
                  <a:pt x="788608" y="673720"/>
                  <a:pt x="739700" y="846277"/>
                  <a:pt x="613008" y="929058"/>
                </a:cubicBezTo>
                <a:cubicBezTo>
                  <a:pt x="581335" y="949753"/>
                  <a:pt x="547799" y="962878"/>
                  <a:pt x="514274" y="968891"/>
                </a:cubicBezTo>
                <a:cubicBezTo>
                  <a:pt x="489130" y="973403"/>
                  <a:pt x="463992" y="973912"/>
                  <a:pt x="439653" y="970617"/>
                </a:cubicBezTo>
                <a:cubicBezTo>
                  <a:pt x="366631" y="960729"/>
                  <a:pt x="300784" y="916586"/>
                  <a:pt x="263455" y="843416"/>
                </a:cubicBezTo>
                <a:cubicBezTo>
                  <a:pt x="197095" y="713337"/>
                  <a:pt x="246004" y="540779"/>
                  <a:pt x="372696" y="457999"/>
                </a:cubicBezTo>
                <a:cubicBezTo>
                  <a:pt x="420205" y="426956"/>
                  <a:pt x="471906" y="412946"/>
                  <a:pt x="521474" y="414420"/>
                </a:cubicBezTo>
                <a:close/>
                <a:moveTo>
                  <a:pt x="988185" y="281716"/>
                </a:moveTo>
                <a:cubicBezTo>
                  <a:pt x="1037936" y="272792"/>
                  <a:pt x="1087637" y="295525"/>
                  <a:pt x="1112257" y="343785"/>
                </a:cubicBezTo>
                <a:cubicBezTo>
                  <a:pt x="1145083" y="408130"/>
                  <a:pt x="1120890" y="493488"/>
                  <a:pt x="1058219" y="534438"/>
                </a:cubicBezTo>
                <a:cubicBezTo>
                  <a:pt x="1042551" y="544675"/>
                  <a:pt x="1025962" y="551167"/>
                  <a:pt x="1009378" y="554142"/>
                </a:cubicBezTo>
                <a:cubicBezTo>
                  <a:pt x="992795" y="557117"/>
                  <a:pt x="976216" y="556574"/>
                  <a:pt x="960571" y="552740"/>
                </a:cubicBezTo>
                <a:cubicBezTo>
                  <a:pt x="929280" y="545075"/>
                  <a:pt x="901719" y="524246"/>
                  <a:pt x="885306" y="492074"/>
                </a:cubicBezTo>
                <a:cubicBezTo>
                  <a:pt x="852480" y="427728"/>
                  <a:pt x="876674" y="342369"/>
                  <a:pt x="939345" y="301420"/>
                </a:cubicBezTo>
                <a:cubicBezTo>
                  <a:pt x="955012" y="291183"/>
                  <a:pt x="971601" y="284691"/>
                  <a:pt x="988185" y="281716"/>
                </a:cubicBezTo>
                <a:close/>
                <a:moveTo>
                  <a:pt x="5006427" y="845"/>
                </a:moveTo>
                <a:cubicBezTo>
                  <a:pt x="5347805" y="-11751"/>
                  <a:pt x="5676540" y="116155"/>
                  <a:pt x="5981087" y="410490"/>
                </a:cubicBezTo>
                <a:cubicBezTo>
                  <a:pt x="6412348" y="827687"/>
                  <a:pt x="6605759" y="1875951"/>
                  <a:pt x="5850729" y="2477646"/>
                </a:cubicBezTo>
                <a:cubicBezTo>
                  <a:pt x="5675883" y="2617020"/>
                  <a:pt x="5510922" y="2776772"/>
                  <a:pt x="5345844" y="2934556"/>
                </a:cubicBezTo>
                <a:cubicBezTo>
                  <a:pt x="5189746" y="3083841"/>
                  <a:pt x="5136460" y="3294597"/>
                  <a:pt x="5187221" y="3522782"/>
                </a:cubicBezTo>
                <a:cubicBezTo>
                  <a:pt x="5215294" y="3648193"/>
                  <a:pt x="5248406" y="3772235"/>
                  <a:pt x="5278756" y="3896963"/>
                </a:cubicBezTo>
                <a:lnTo>
                  <a:pt x="5289244" y="3943347"/>
                </a:lnTo>
                <a:lnTo>
                  <a:pt x="0" y="3943347"/>
                </a:lnTo>
                <a:lnTo>
                  <a:pt x="0" y="1141130"/>
                </a:lnTo>
                <a:lnTo>
                  <a:pt x="20427" y="1143747"/>
                </a:lnTo>
                <a:cubicBezTo>
                  <a:pt x="184004" y="1161317"/>
                  <a:pt x="349131" y="1167916"/>
                  <a:pt x="512761" y="1154170"/>
                </a:cubicBezTo>
                <a:cubicBezTo>
                  <a:pt x="714977" y="1137036"/>
                  <a:pt x="846044" y="936951"/>
                  <a:pt x="972888" y="756346"/>
                </a:cubicBezTo>
                <a:cubicBezTo>
                  <a:pt x="1288958" y="306148"/>
                  <a:pt x="1657725" y="145437"/>
                  <a:pt x="2042260" y="341101"/>
                </a:cubicBezTo>
                <a:cubicBezTo>
                  <a:pt x="2191395" y="416984"/>
                  <a:pt x="2319169" y="569188"/>
                  <a:pt x="2435451" y="712718"/>
                </a:cubicBezTo>
                <a:cubicBezTo>
                  <a:pt x="2747209" y="1097658"/>
                  <a:pt x="3118527" y="1070852"/>
                  <a:pt x="3463163" y="819175"/>
                </a:cubicBezTo>
                <a:cubicBezTo>
                  <a:pt x="3707831" y="639902"/>
                  <a:pt x="3938655" y="426737"/>
                  <a:pt x="4192369" y="273017"/>
                </a:cubicBezTo>
                <a:cubicBezTo>
                  <a:pt x="4467747" y="105432"/>
                  <a:pt x="4740911" y="10641"/>
                  <a:pt x="5006427" y="845"/>
                </a:cubicBezTo>
                <a:close/>
              </a:path>
            </a:pathLst>
          </a:custGeom>
        </p:spPr>
      </p:pic>
      <p:pic>
        <p:nvPicPr>
          <p:cNvPr id="3074" name="Picture 2" descr="A Teologia das CEBs | PJMP - Pastoral da Juventude do Meio Popular">
            <a:extLst>
              <a:ext uri="{FF2B5EF4-FFF2-40B4-BE49-F238E27FC236}">
                <a16:creationId xmlns:a16="http://schemas.microsoft.com/office/drawing/2014/main" id="{4710C3B3-721B-4EBB-A749-91CE9D71A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3" r="16645"/>
          <a:stretch/>
        </p:blipFill>
        <p:spPr bwMode="auto">
          <a:xfrm>
            <a:off x="7319889" y="-4"/>
            <a:ext cx="4872111" cy="4492230"/>
          </a:xfrm>
          <a:custGeom>
            <a:avLst/>
            <a:gdLst/>
            <a:ahLst/>
            <a:cxnLst/>
            <a:rect l="l" t="t" r="r" b="b"/>
            <a:pathLst>
              <a:path w="4872111" h="4492230">
                <a:moveTo>
                  <a:pt x="249784" y="1633930"/>
                </a:moveTo>
                <a:cubicBezTo>
                  <a:pt x="348051" y="1621843"/>
                  <a:pt x="445504" y="1661679"/>
                  <a:pt x="507093" y="1739124"/>
                </a:cubicBezTo>
                <a:cubicBezTo>
                  <a:pt x="539787" y="1780174"/>
                  <a:pt x="560458" y="1829472"/>
                  <a:pt x="566853" y="1881555"/>
                </a:cubicBezTo>
                <a:cubicBezTo>
                  <a:pt x="586057" y="2037483"/>
                  <a:pt x="475174" y="2179439"/>
                  <a:pt x="319216" y="2198610"/>
                </a:cubicBezTo>
                <a:cubicBezTo>
                  <a:pt x="163262" y="2217789"/>
                  <a:pt x="21347" y="2106915"/>
                  <a:pt x="2144" y="1950986"/>
                </a:cubicBezTo>
                <a:cubicBezTo>
                  <a:pt x="-16966" y="1795033"/>
                  <a:pt x="93828" y="1653109"/>
                  <a:pt x="249784" y="1633930"/>
                </a:cubicBezTo>
                <a:close/>
                <a:moveTo>
                  <a:pt x="782288" y="0"/>
                </a:moveTo>
                <a:lnTo>
                  <a:pt x="4872111" y="0"/>
                </a:lnTo>
                <a:lnTo>
                  <a:pt x="4872111" y="3768124"/>
                </a:lnTo>
                <a:lnTo>
                  <a:pt x="4839197" y="3749345"/>
                </a:lnTo>
                <a:cubicBezTo>
                  <a:pt x="4725254" y="3689192"/>
                  <a:pt x="4608345" y="3649501"/>
                  <a:pt x="4466265" y="3685841"/>
                </a:cubicBezTo>
                <a:cubicBezTo>
                  <a:pt x="4151697" y="3766300"/>
                  <a:pt x="4083702" y="4189954"/>
                  <a:pt x="3675877" y="4405252"/>
                </a:cubicBezTo>
                <a:cubicBezTo>
                  <a:pt x="3370897" y="4566192"/>
                  <a:pt x="3106449" y="4475762"/>
                  <a:pt x="2813666" y="4359447"/>
                </a:cubicBezTo>
                <a:cubicBezTo>
                  <a:pt x="2418138" y="4202240"/>
                  <a:pt x="2478051" y="3936741"/>
                  <a:pt x="2145547" y="3790526"/>
                </a:cubicBezTo>
                <a:cubicBezTo>
                  <a:pt x="1576798" y="3540433"/>
                  <a:pt x="1095145" y="4179966"/>
                  <a:pt x="615507" y="3934169"/>
                </a:cubicBezTo>
                <a:cubicBezTo>
                  <a:pt x="319595" y="3782371"/>
                  <a:pt x="164284" y="3358081"/>
                  <a:pt x="195945" y="3027803"/>
                </a:cubicBezTo>
                <a:cubicBezTo>
                  <a:pt x="257554" y="2387241"/>
                  <a:pt x="1008063" y="2231595"/>
                  <a:pt x="965756" y="1764852"/>
                </a:cubicBezTo>
                <a:cubicBezTo>
                  <a:pt x="926668" y="1333570"/>
                  <a:pt x="266199" y="1256286"/>
                  <a:pt x="260015" y="831305"/>
                </a:cubicBezTo>
                <a:cubicBezTo>
                  <a:pt x="254843" y="474758"/>
                  <a:pt x="714748" y="289273"/>
                  <a:pt x="782185" y="80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230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DBB686-1593-46FA-BD3C-CFA404C4D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451" y="985790"/>
            <a:ext cx="7245103" cy="488642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4800" dirty="0">
                <a:latin typeface="Amasis MT Pro Black" panose="02040A04050005020304" pitchFamily="18" charset="0"/>
              </a:rPr>
              <a:t>Evangelizar não é para quem quer que seja um ato individual e isolado, mas </a:t>
            </a:r>
            <a:r>
              <a:rPr lang="pt-BR" sz="4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profundamente eclesial.  </a:t>
            </a:r>
          </a:p>
          <a:p>
            <a:pPr marL="0" indent="0" algn="ctr">
              <a:buNone/>
            </a:pPr>
            <a:r>
              <a:rPr lang="pt-B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Black" panose="02040A04050005020304" pitchFamily="18" charset="0"/>
              </a:rPr>
              <a:t>(EN 60)</a:t>
            </a:r>
          </a:p>
        </p:txBody>
      </p:sp>
    </p:spTree>
    <p:extLst>
      <p:ext uri="{BB962C8B-B14F-4D97-AF65-F5344CB8AC3E}">
        <p14:creationId xmlns:p14="http://schemas.microsoft.com/office/powerpoint/2010/main" val="1176937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44D114-A99D-4C1A-9BA8-49EC1927F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998" y="383251"/>
            <a:ext cx="9635089" cy="54273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dirty="0">
                <a:latin typeface="Amasis MT Pro Black" panose="02040A04050005020304" pitchFamily="18" charset="0"/>
              </a:rPr>
              <a:t>Nenhum evangelizador é o </a:t>
            </a:r>
            <a:r>
              <a:rPr lang="pt-BR" sz="4000" dirty="0">
                <a:solidFill>
                  <a:srgbClr val="C00000"/>
                </a:solidFill>
                <a:latin typeface="Amasis MT Pro Black" panose="02040A04050005020304" pitchFamily="18" charset="0"/>
              </a:rPr>
              <a:t>senhor absoluto da sua ação evangelizadora</a:t>
            </a:r>
            <a:r>
              <a:rPr lang="pt-BR" sz="4000" dirty="0">
                <a:latin typeface="Amasis MT Pro Black" panose="02040A04050005020304" pitchFamily="18" charset="0"/>
              </a:rPr>
              <a:t>, dotado de um poder discricionário para realizar segundo critérios e perspectivas individualistas tal obra, mas </a:t>
            </a:r>
            <a:r>
              <a:rPr lang="pt-BR" sz="4000" dirty="0">
                <a:solidFill>
                  <a:srgbClr val="C00000"/>
                </a:solidFill>
                <a:latin typeface="Amasis MT Pro Black" panose="02040A04050005020304" pitchFamily="18" charset="0"/>
              </a:rPr>
              <a:t>em comunhão com a Igreja e com os seus Pastores</a:t>
            </a:r>
          </a:p>
        </p:txBody>
      </p:sp>
    </p:spTree>
    <p:extLst>
      <p:ext uri="{BB962C8B-B14F-4D97-AF65-F5344CB8AC3E}">
        <p14:creationId xmlns:p14="http://schemas.microsoft.com/office/powerpoint/2010/main" val="2800184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BFF4B8-5A47-4F28-A61A-BFF9E29BA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89" y="485106"/>
            <a:ext cx="11350021" cy="637289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4700" b="1" dirty="0">
                <a:solidFill>
                  <a:srgbClr val="C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Pastoral </a:t>
            </a:r>
            <a:r>
              <a:rPr lang="pt-BR" sz="4700" b="1" dirty="0"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pt-BR" sz="4700" b="1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ão é executar tarefas, mas uma práxis. (recuperar o valor da espiritualidade)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4700" b="1" dirty="0">
                <a:solidFill>
                  <a:srgbClr val="C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pastoral deve refletir o cotidiano da comunidade local.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4700" b="1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Conhecer as pessoas, seus contextos e sua realidade local.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700" b="1" dirty="0">
                <a:solidFill>
                  <a:srgbClr val="C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Mongolian Baiti" panose="03000500000000000000" pitchFamily="66" charset="0"/>
              </a:rPr>
              <a:t>Sensibilidade Pastoral: </a:t>
            </a:r>
            <a:r>
              <a:rPr lang="pt-BR" sz="4700" b="1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luz do mistério da encarnação, redescobrir a beleza do cotidiano. 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pt-BR" sz="4700" b="1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1223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A389A1-C855-4E07-BB98-38689A996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1147"/>
            <a:ext cx="10972800" cy="5572895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>
                <a:latin typeface="Amasis MT Pro Black" panose="02040A04050005020304" pitchFamily="18" charset="0"/>
              </a:rPr>
              <a:t>“H</a:t>
            </a:r>
            <a:r>
              <a:rPr lang="pt-BR" sz="6000" b="1" i="0" dirty="0">
                <a:effectLst/>
                <a:latin typeface="Amasis MT Pro Black" panose="02040A04050005020304" pitchFamily="18" charset="0"/>
              </a:rPr>
              <a:t>oje precisamos de testemunhos de que o Evangelho é possível”</a:t>
            </a:r>
          </a:p>
          <a:p>
            <a:pPr algn="ctr"/>
            <a:endParaRPr lang="pt-BR" sz="6000" b="1" i="0" dirty="0">
              <a:effectLst/>
              <a:latin typeface="Amasis MT Pro Black" panose="02040A04050005020304" pitchFamily="18" charset="0"/>
            </a:endParaRPr>
          </a:p>
          <a:p>
            <a:pPr algn="r"/>
            <a:r>
              <a:rPr lang="pt-BR" sz="3000" dirty="0">
                <a:latin typeface="Amasis MT Pro Black" panose="02040A04050005020304" pitchFamily="18" charset="0"/>
              </a:rPr>
              <a:t>(Papa Francisco)</a:t>
            </a:r>
            <a:endParaRPr lang="pt-BR" sz="3000" i="0" dirty="0">
              <a:effectLst/>
              <a:latin typeface="Amasis MT Pro Black" panose="02040A040500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14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1FFE435-0754-492D-B815-BD114217D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EF79062-B5BB-45DF-810C-95A324A9D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929E27-8BBD-44D7-AA01-6A247526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9856"/>
            <a:ext cx="11041626" cy="14511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 err="1"/>
              <a:t>Comunhão</a:t>
            </a:r>
            <a:r>
              <a:rPr lang="en-US" sz="5400" dirty="0"/>
              <a:t> – </a:t>
            </a:r>
            <a:r>
              <a:rPr lang="en-US" sz="5400" dirty="0" err="1"/>
              <a:t>Participação</a:t>
            </a:r>
            <a:r>
              <a:rPr lang="en-US" sz="5400" dirty="0"/>
              <a:t> – </a:t>
            </a:r>
            <a:r>
              <a:rPr lang="en-US" sz="5400" dirty="0" err="1"/>
              <a:t>Missão</a:t>
            </a:r>
            <a:r>
              <a:rPr lang="en-US" sz="5400" dirty="0"/>
              <a:t> </a:t>
            </a:r>
          </a:p>
        </p:txBody>
      </p:sp>
      <p:pic>
        <p:nvPicPr>
          <p:cNvPr id="6146" name="Picture 2" descr="Sínodo dos Bispos 2021-2023 – Diocese de Teixeira de Freitas – Caravelas/BA">
            <a:extLst>
              <a:ext uri="{FF2B5EF4-FFF2-40B4-BE49-F238E27FC236}">
                <a16:creationId xmlns:a16="http://schemas.microsoft.com/office/drawing/2014/main" id="{D0948BEE-5483-4F69-B44B-AF5E40776E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2494" y="3823374"/>
            <a:ext cx="9459080" cy="23647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62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6194" y="166777"/>
            <a:ext cx="11160947" cy="38790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Três documentos podem ser considerados como indispensáveis para pensar o processo sinodal no magistério do Papa Francisco hoje:</a:t>
            </a:r>
          </a:p>
          <a:p>
            <a:pPr marL="742950" indent="-742950" algn="ctr">
              <a:buAutoNum type="arabicParenR"/>
            </a:pPr>
            <a:r>
              <a:rPr lang="pt-BR" sz="4400" b="1" u="sng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Novo </a:t>
            </a:r>
            <a:r>
              <a:rPr lang="pt-BR" sz="4400" b="1" u="sng" dirty="0" err="1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Millennio</a:t>
            </a:r>
            <a:r>
              <a:rPr lang="pt-BR" sz="4400" b="1" u="sng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u="sng" dirty="0" err="1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Ineunte</a:t>
            </a:r>
            <a:endParaRPr lang="pt-BR" sz="4400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 algn="ctr">
              <a:buAutoNum type="arabicParenR"/>
            </a:pPr>
            <a:r>
              <a:rPr lang="pt-BR" sz="4400" b="1" u="sng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Documento de Aparecida</a:t>
            </a:r>
            <a:r>
              <a:rPr lang="pt-BR" sz="4400" b="1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4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que, em seu número</a:t>
            </a:r>
            <a:r>
              <a:rPr lang="pt-BR" sz="4400" i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34, manifesta com clareza o fato de estarmos vivendo uma </a:t>
            </a:r>
            <a:r>
              <a:rPr lang="pt-BR" sz="4400" b="1" u="sng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mudança de época</a:t>
            </a:r>
            <a:r>
              <a:rPr lang="pt-BR" sz="4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transformações do mundo. 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08722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1161" y="503207"/>
            <a:ext cx="10520923" cy="37776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terceiro documento é o Motu Próprio do Papa Bento XVI </a:t>
            </a:r>
          </a:p>
          <a:p>
            <a:pPr marL="0" indent="0" algn="ctr">
              <a:buNone/>
            </a:pPr>
            <a:r>
              <a:rPr lang="pt-BR" sz="4800" b="1" u="sng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Porta </a:t>
            </a:r>
            <a:r>
              <a:rPr lang="pt-BR" sz="4800" b="1" u="sng" dirty="0" err="1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Fidei</a:t>
            </a:r>
            <a:r>
              <a:rPr lang="pt-BR" sz="4800" b="1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pt-BR" sz="4800" b="1" dirty="0">
                <a:solidFill>
                  <a:srgbClr val="FF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meio do qual era proclamado um Ano da Fé e criado o Pontifício Conselho para a promoção da Nova Evangelização. </a:t>
            </a:r>
          </a:p>
        </p:txBody>
      </p:sp>
    </p:spTree>
    <p:extLst>
      <p:ext uri="{BB962C8B-B14F-4D97-AF65-F5344CB8AC3E}">
        <p14:creationId xmlns:p14="http://schemas.microsoft.com/office/powerpoint/2010/main" val="308754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5550949" y="390235"/>
            <a:ext cx="6336252" cy="634977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2800" dirty="0"/>
              <a:t>No início do novo milênio quando se encerra o Grande Jubileu, em que celebramos os dois mil anos do nascimento de Jesus, </a:t>
            </a:r>
            <a:r>
              <a:rPr lang="pt-BR" sz="2800" b="1" dirty="0">
                <a:solidFill>
                  <a:srgbClr val="C00000"/>
                </a:solidFill>
              </a:rPr>
              <a:t>e um novo percurso de estrada se abre para a Igreja,</a:t>
            </a:r>
            <a:r>
              <a:rPr lang="pt-BR" sz="2800" dirty="0">
                <a:solidFill>
                  <a:srgbClr val="C00000"/>
                </a:solidFill>
              </a:rPr>
              <a:t> </a:t>
            </a:r>
            <a:r>
              <a:rPr lang="pt-BR" sz="2800" dirty="0"/>
              <a:t>ressoam no nosso coração as palavras com que um dia Jesus, depois de ter falado às multidões a partir da barca de Simão, convidou o Apóstolo a « fazer-se ao largo » para a pesca: « </a:t>
            </a:r>
            <a:r>
              <a:rPr lang="pt-BR" sz="2800" i="1" dirty="0"/>
              <a:t>Duc in </a:t>
            </a:r>
            <a:r>
              <a:rPr lang="pt-BR" sz="2800" i="1" dirty="0" err="1"/>
              <a:t>altum</a:t>
            </a:r>
            <a:r>
              <a:rPr lang="pt-BR" sz="2800" dirty="0"/>
              <a:t> » (</a:t>
            </a:r>
            <a:r>
              <a:rPr lang="pt-BR" sz="2800" i="1" dirty="0" err="1"/>
              <a:t>Lc</a:t>
            </a:r>
            <a:r>
              <a:rPr lang="pt-BR" sz="2800" i="1" dirty="0"/>
              <a:t> </a:t>
            </a:r>
            <a:r>
              <a:rPr lang="pt-BR" sz="2800" dirty="0"/>
              <a:t>5,4).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2800" dirty="0"/>
              <a:t>Pedro e os primeiros companheiros </a:t>
            </a:r>
            <a:r>
              <a:rPr lang="pt-BR" sz="2800" b="1" dirty="0">
                <a:solidFill>
                  <a:srgbClr val="C00000"/>
                </a:solidFill>
              </a:rPr>
              <a:t>confiaram na palavra de Cristo</a:t>
            </a:r>
            <a:r>
              <a:rPr lang="pt-BR" sz="2800" dirty="0">
                <a:solidFill>
                  <a:srgbClr val="C00000"/>
                </a:solidFill>
              </a:rPr>
              <a:t> </a:t>
            </a:r>
            <a:r>
              <a:rPr lang="pt-BR" sz="2800" dirty="0"/>
              <a:t>e lançaram as redes. </a:t>
            </a:r>
          </a:p>
        </p:txBody>
      </p:sp>
      <p:pic>
        <p:nvPicPr>
          <p:cNvPr id="9218" name="Picture 2" descr="Novo Millennio Ineunte e-book, Giovanni Paolo II, LibreriadelSanto.it,  eBook gratis - LibreriadelSanto.it">
            <a:extLst>
              <a:ext uri="{FF2B5EF4-FFF2-40B4-BE49-F238E27FC236}">
                <a16:creationId xmlns:a16="http://schemas.microsoft.com/office/drawing/2014/main" id="{879D2762-2A49-4B4D-A0C6-74AF4E3C4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6603" y="552782"/>
            <a:ext cx="3626907" cy="566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24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0" y="284672"/>
            <a:ext cx="8916839" cy="64094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dirty="0"/>
              <a:t>Assim fizeram e apanharam uma grande quantidade de peixe (</a:t>
            </a:r>
            <a:r>
              <a:rPr lang="pt-BR" sz="3600" i="1" dirty="0" err="1"/>
              <a:t>Lc</a:t>
            </a:r>
            <a:r>
              <a:rPr lang="pt-BR" sz="3600" i="1" dirty="0"/>
              <a:t> </a:t>
            </a:r>
            <a:r>
              <a:rPr lang="pt-BR" sz="3600" dirty="0"/>
              <a:t>5,6). </a:t>
            </a:r>
          </a:p>
          <a:p>
            <a:pPr marL="0" indent="0" algn="ctr">
              <a:buNone/>
            </a:pPr>
            <a:r>
              <a:rPr lang="pt-BR" sz="4000" b="1" dirty="0"/>
              <a:t>Duc in </a:t>
            </a:r>
            <a:r>
              <a:rPr lang="pt-BR" sz="4000" b="1" dirty="0" err="1"/>
              <a:t>altum</a:t>
            </a:r>
            <a:r>
              <a:rPr lang="pt-BR" sz="4000" b="1" dirty="0"/>
              <a:t>! </a:t>
            </a:r>
          </a:p>
          <a:p>
            <a:pPr marL="0" indent="0" algn="ctr">
              <a:buNone/>
            </a:pPr>
            <a:r>
              <a:rPr lang="pt-BR" sz="3600" dirty="0"/>
              <a:t>Estas palavras ressoam hoje aos nossos ouvidos, convidando-nos </a:t>
            </a:r>
            <a:r>
              <a:rPr lang="pt-BR" sz="3600" b="1" dirty="0">
                <a:solidFill>
                  <a:srgbClr val="C00000"/>
                </a:solidFill>
              </a:rPr>
              <a:t>a lembrar com gratidão o passado</a:t>
            </a:r>
            <a:r>
              <a:rPr lang="pt-BR" sz="3600" b="1" dirty="0">
                <a:solidFill>
                  <a:srgbClr val="00B050"/>
                </a:solidFill>
              </a:rPr>
              <a:t>, a viver com paixão o presente, </a:t>
            </a:r>
            <a:r>
              <a:rPr lang="pt-BR" sz="3600" b="1" dirty="0">
                <a:solidFill>
                  <a:srgbClr val="002060"/>
                </a:solidFill>
              </a:rPr>
              <a:t>abrir-se com confiança ao futuro</a:t>
            </a:r>
            <a:r>
              <a:rPr lang="pt-BR" sz="3600" dirty="0">
                <a:solidFill>
                  <a:srgbClr val="002060"/>
                </a:solidFill>
              </a:rPr>
              <a:t>: </a:t>
            </a:r>
            <a:r>
              <a:rPr lang="pt-BR" sz="3600" dirty="0"/>
              <a:t>« Jesus Cristo é o mesmo, ontem, hoje e sempre » (</a:t>
            </a:r>
            <a:r>
              <a:rPr lang="pt-BR" sz="3600" i="1" dirty="0" err="1"/>
              <a:t>Hb</a:t>
            </a:r>
            <a:r>
              <a:rPr lang="pt-BR" sz="3600" i="1" dirty="0"/>
              <a:t> </a:t>
            </a:r>
            <a:r>
              <a:rPr lang="pt-BR" sz="3600" dirty="0"/>
              <a:t>13, 8).</a:t>
            </a:r>
          </a:p>
          <a:p>
            <a:pPr marL="0" indent="0" algn="ctr">
              <a:buNone/>
            </a:pPr>
            <a:r>
              <a:rPr lang="pt-BR" sz="2000" b="1" dirty="0"/>
              <a:t>(6 de janeiro de 2001 - São João Paulo II – NMI - N1)</a:t>
            </a:r>
          </a:p>
        </p:txBody>
      </p:sp>
      <p:pic>
        <p:nvPicPr>
          <p:cNvPr id="4" name="Picture 2" descr="Resultado de imagem para joao paulo i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90"/>
          <a:stretch/>
        </p:blipFill>
        <p:spPr bwMode="auto">
          <a:xfrm>
            <a:off x="60685" y="1855081"/>
            <a:ext cx="2642758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01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DD42A-D2F2-4559-A881-EB9E18151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750" y="4585955"/>
            <a:ext cx="7851682" cy="2272044"/>
          </a:xfrm>
        </p:spPr>
        <p:txBody>
          <a:bodyPr anchor="b">
            <a:normAutofit fontScale="90000"/>
          </a:bodyPr>
          <a:lstStyle/>
          <a:p>
            <a:r>
              <a:rPr lang="pt-BR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Consola-me saber que o Senhor sabe trabalhar e agir também com instrumentos insuficientes. 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FEC807-1379-4347-A7B6-9BCF00685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936" y="489473"/>
            <a:ext cx="5165464" cy="3082067"/>
          </a:xfrm>
        </p:spPr>
        <p:txBody>
          <a:bodyPr>
            <a:normAutofit/>
          </a:bodyPr>
          <a:lstStyle/>
          <a:p>
            <a:endParaRPr lang="pt-BR"/>
          </a:p>
        </p:txBody>
      </p:sp>
      <p:pic>
        <p:nvPicPr>
          <p:cNvPr id="1028" name="Picture 4" descr="Ver a imagem de origem">
            <a:extLst>
              <a:ext uri="{FF2B5EF4-FFF2-40B4-BE49-F238E27FC236}">
                <a16:creationId xmlns:a16="http://schemas.microsoft.com/office/drawing/2014/main" id="{4FA33C9B-7D78-40BE-8E3A-B0E3A1F4B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28" r="2" b="3980"/>
          <a:stretch/>
        </p:blipFill>
        <p:spPr bwMode="auto">
          <a:xfrm>
            <a:off x="-1" y="1"/>
            <a:ext cx="3904092" cy="3197271"/>
          </a:xfrm>
          <a:custGeom>
            <a:avLst/>
            <a:gdLst/>
            <a:ahLst/>
            <a:cxnLst/>
            <a:rect l="l" t="t" r="r" b="b"/>
            <a:pathLst>
              <a:path w="6734174" h="5514977">
                <a:moveTo>
                  <a:pt x="1077007" y="4987440"/>
                </a:moveTo>
                <a:cubicBezTo>
                  <a:pt x="1094537" y="4990273"/>
                  <a:pt x="1112073" y="4996453"/>
                  <a:pt x="1128635" y="5006199"/>
                </a:cubicBezTo>
                <a:cubicBezTo>
                  <a:pt x="1194883" y="5045182"/>
                  <a:pt x="1220457" y="5126442"/>
                  <a:pt x="1185757" y="5187698"/>
                </a:cubicBezTo>
                <a:cubicBezTo>
                  <a:pt x="1151058" y="5248954"/>
                  <a:pt x="1069223" y="5267011"/>
                  <a:pt x="1002975" y="5228028"/>
                </a:cubicBezTo>
                <a:cubicBezTo>
                  <a:pt x="936728" y="5189045"/>
                  <a:pt x="911153" y="5107785"/>
                  <a:pt x="945853" y="5046529"/>
                </a:cubicBezTo>
                <a:cubicBezTo>
                  <a:pt x="963203" y="5015901"/>
                  <a:pt x="992337" y="4996072"/>
                  <a:pt x="1025413" y="4988775"/>
                </a:cubicBezTo>
                <a:cubicBezTo>
                  <a:pt x="1041952" y="4985125"/>
                  <a:pt x="1059476" y="4984609"/>
                  <a:pt x="1077007" y="4987440"/>
                </a:cubicBezTo>
                <a:close/>
                <a:moveTo>
                  <a:pt x="474762" y="4590962"/>
                </a:moveTo>
                <a:cubicBezTo>
                  <a:pt x="500491" y="4587824"/>
                  <a:pt x="527063" y="4588310"/>
                  <a:pt x="553642" y="4592604"/>
                </a:cubicBezTo>
                <a:cubicBezTo>
                  <a:pt x="589081" y="4598329"/>
                  <a:pt x="624531" y="4610823"/>
                  <a:pt x="658012" y="4630525"/>
                </a:cubicBezTo>
                <a:cubicBezTo>
                  <a:pt x="791935" y="4709331"/>
                  <a:pt x="843635" y="4873604"/>
                  <a:pt x="773488" y="4997438"/>
                </a:cubicBezTo>
                <a:cubicBezTo>
                  <a:pt x="703339" y="5121271"/>
                  <a:pt x="537907" y="5157774"/>
                  <a:pt x="403983" y="5078968"/>
                </a:cubicBezTo>
                <a:cubicBezTo>
                  <a:pt x="270060" y="5000162"/>
                  <a:pt x="218360" y="4835889"/>
                  <a:pt x="288508" y="4712055"/>
                </a:cubicBezTo>
                <a:cubicBezTo>
                  <a:pt x="327966" y="4642398"/>
                  <a:pt x="397573" y="4600375"/>
                  <a:pt x="474762" y="4590962"/>
                </a:cubicBezTo>
                <a:close/>
                <a:moveTo>
                  <a:pt x="0" y="0"/>
                </a:moveTo>
                <a:lnTo>
                  <a:pt x="952983" y="0"/>
                </a:lnTo>
                <a:lnTo>
                  <a:pt x="2081055" y="0"/>
                </a:lnTo>
                <a:lnTo>
                  <a:pt x="2263577" y="150988"/>
                </a:lnTo>
                <a:cubicBezTo>
                  <a:pt x="2504052" y="338565"/>
                  <a:pt x="2728791" y="577550"/>
                  <a:pt x="2992530" y="694885"/>
                </a:cubicBezTo>
                <a:cubicBezTo>
                  <a:pt x="3318395" y="839609"/>
                  <a:pt x="3657608" y="716866"/>
                  <a:pt x="3970058" y="592698"/>
                </a:cubicBezTo>
                <a:cubicBezTo>
                  <a:pt x="4331373" y="448982"/>
                  <a:pt x="4690914" y="359985"/>
                  <a:pt x="5084944" y="488161"/>
                </a:cubicBezTo>
                <a:cubicBezTo>
                  <a:pt x="5565424" y="644433"/>
                  <a:pt x="5733507" y="1009888"/>
                  <a:pt x="5669311" y="1444982"/>
                </a:cubicBezTo>
                <a:cubicBezTo>
                  <a:pt x="5633326" y="1688985"/>
                  <a:pt x="5552663" y="1922553"/>
                  <a:pt x="5493314" y="2161331"/>
                </a:cubicBezTo>
                <a:cubicBezTo>
                  <a:pt x="5439656" y="2378561"/>
                  <a:pt x="5495983" y="2579198"/>
                  <a:pt x="5660990" y="2721315"/>
                </a:cubicBezTo>
                <a:cubicBezTo>
                  <a:pt x="5835491" y="2871524"/>
                  <a:pt x="6009868" y="3023606"/>
                  <a:pt x="6194694" y="3156288"/>
                </a:cubicBezTo>
                <a:cubicBezTo>
                  <a:pt x="6992820" y="3729094"/>
                  <a:pt x="6788369" y="4727029"/>
                  <a:pt x="6332492" y="5124196"/>
                </a:cubicBezTo>
                <a:cubicBezTo>
                  <a:pt x="5760173" y="5622336"/>
                  <a:pt x="5107042" y="5619729"/>
                  <a:pt x="4441677" y="5255068"/>
                </a:cubicBezTo>
                <a:cubicBezTo>
                  <a:pt x="4173482" y="5108729"/>
                  <a:pt x="3929482" y="4905798"/>
                  <a:pt x="3670848" y="4735132"/>
                </a:cubicBezTo>
                <a:cubicBezTo>
                  <a:pt x="3306542" y="4495539"/>
                  <a:pt x="2914030" y="4470019"/>
                  <a:pt x="2584477" y="4836478"/>
                </a:cubicBezTo>
                <a:cubicBezTo>
                  <a:pt x="2461558" y="4973117"/>
                  <a:pt x="2326491" y="5118013"/>
                  <a:pt x="2168844" y="5190252"/>
                </a:cubicBezTo>
                <a:cubicBezTo>
                  <a:pt x="1762360" y="5376523"/>
                  <a:pt x="1372544" y="5223527"/>
                  <a:pt x="1038433" y="4794945"/>
                </a:cubicBezTo>
                <a:cubicBezTo>
                  <a:pt x="904350" y="4623011"/>
                  <a:pt x="765802" y="4432532"/>
                  <a:pt x="552043" y="4416221"/>
                </a:cubicBezTo>
                <a:cubicBezTo>
                  <a:pt x="379074" y="4403135"/>
                  <a:pt x="204522" y="4409418"/>
                  <a:pt x="31608" y="4426144"/>
                </a:cubicBezTo>
                <a:lnTo>
                  <a:pt x="0" y="442979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er a imagem de origem">
            <a:extLst>
              <a:ext uri="{FF2B5EF4-FFF2-40B4-BE49-F238E27FC236}">
                <a16:creationId xmlns:a16="http://schemas.microsoft.com/office/drawing/2014/main" id="{D1471A4E-33FE-4C0D-9B29-D0221CA2DC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"/>
          <a:stretch/>
        </p:blipFill>
        <p:spPr bwMode="auto">
          <a:xfrm>
            <a:off x="7412014" y="4175535"/>
            <a:ext cx="4779986" cy="2682465"/>
          </a:xfrm>
          <a:custGeom>
            <a:avLst/>
            <a:gdLst/>
            <a:ahLst/>
            <a:cxnLst/>
            <a:rect l="l" t="t" r="r" b="b"/>
            <a:pathLst>
              <a:path w="4850830" h="2722222">
                <a:moveTo>
                  <a:pt x="1056187" y="193875"/>
                </a:moveTo>
                <a:cubicBezTo>
                  <a:pt x="1242761" y="193875"/>
                  <a:pt x="1394009" y="345123"/>
                  <a:pt x="1394009" y="531697"/>
                </a:cubicBezTo>
                <a:cubicBezTo>
                  <a:pt x="1394009" y="718271"/>
                  <a:pt x="1242761" y="869519"/>
                  <a:pt x="1056187" y="869519"/>
                </a:cubicBezTo>
                <a:cubicBezTo>
                  <a:pt x="869614" y="869519"/>
                  <a:pt x="718366" y="718271"/>
                  <a:pt x="718366" y="531697"/>
                </a:cubicBezTo>
                <a:cubicBezTo>
                  <a:pt x="718366" y="345123"/>
                  <a:pt x="869614" y="193875"/>
                  <a:pt x="1056187" y="193875"/>
                </a:cubicBezTo>
                <a:close/>
                <a:moveTo>
                  <a:pt x="4605308" y="20115"/>
                </a:moveTo>
                <a:cubicBezTo>
                  <a:pt x="4633496" y="20842"/>
                  <a:pt x="4662364" y="24209"/>
                  <a:pt x="4692032" y="30588"/>
                </a:cubicBezTo>
                <a:cubicBezTo>
                  <a:pt x="4728644" y="38475"/>
                  <a:pt x="4764337" y="50580"/>
                  <a:pt x="4798864" y="66300"/>
                </a:cubicBezTo>
                <a:lnTo>
                  <a:pt x="4850830" y="96175"/>
                </a:lnTo>
                <a:lnTo>
                  <a:pt x="4850830" y="2722222"/>
                </a:lnTo>
                <a:lnTo>
                  <a:pt x="526454" y="2722222"/>
                </a:lnTo>
                <a:lnTo>
                  <a:pt x="523632" y="2713577"/>
                </a:lnTo>
                <a:cubicBezTo>
                  <a:pt x="403183" y="2425404"/>
                  <a:pt x="-12552" y="2219342"/>
                  <a:pt x="292" y="1807517"/>
                </a:cubicBezTo>
                <a:cubicBezTo>
                  <a:pt x="9155" y="1532425"/>
                  <a:pt x="205901" y="1247889"/>
                  <a:pt x="446118" y="1141158"/>
                </a:cubicBezTo>
                <a:cubicBezTo>
                  <a:pt x="814587" y="977743"/>
                  <a:pt x="1091883" y="1317256"/>
                  <a:pt x="1399058" y="1144546"/>
                </a:cubicBezTo>
                <a:cubicBezTo>
                  <a:pt x="1653956" y="1001226"/>
                  <a:pt x="1614460" y="616746"/>
                  <a:pt x="1919143" y="334305"/>
                </a:cubicBezTo>
                <a:cubicBezTo>
                  <a:pt x="2146890" y="123117"/>
                  <a:pt x="2398212" y="140179"/>
                  <a:pt x="2680066" y="173053"/>
                </a:cubicBezTo>
                <a:cubicBezTo>
                  <a:pt x="3060904" y="217628"/>
                  <a:pt x="3070600" y="462675"/>
                  <a:pt x="3394107" y="512336"/>
                </a:cubicBezTo>
                <a:cubicBezTo>
                  <a:pt x="3912761" y="592039"/>
                  <a:pt x="4182490" y="9193"/>
                  <a:pt x="4605308" y="20115"/>
                </a:cubicBezTo>
                <a:close/>
                <a:moveTo>
                  <a:pt x="3494767" y="0"/>
                </a:moveTo>
                <a:cubicBezTo>
                  <a:pt x="3601841" y="0"/>
                  <a:pt x="3688642" y="86801"/>
                  <a:pt x="3688642" y="193875"/>
                </a:cubicBezTo>
                <a:cubicBezTo>
                  <a:pt x="3688642" y="300950"/>
                  <a:pt x="3601841" y="387751"/>
                  <a:pt x="3494767" y="387751"/>
                </a:cubicBezTo>
                <a:cubicBezTo>
                  <a:pt x="3387693" y="387751"/>
                  <a:pt x="3300892" y="300950"/>
                  <a:pt x="3300892" y="193875"/>
                </a:cubicBezTo>
                <a:cubicBezTo>
                  <a:pt x="3300892" y="86801"/>
                  <a:pt x="3387693" y="0"/>
                  <a:pt x="349476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r a imagem de origem">
            <a:extLst>
              <a:ext uri="{FF2B5EF4-FFF2-40B4-BE49-F238E27FC236}">
                <a16:creationId xmlns:a16="http://schemas.microsoft.com/office/drawing/2014/main" id="{6E342005-ABE2-4CAA-88AF-B56BA3ED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269" y="-369260"/>
            <a:ext cx="7315200" cy="532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8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r a imagem de origem">
            <a:extLst>
              <a:ext uri="{FF2B5EF4-FFF2-40B4-BE49-F238E27FC236}">
                <a16:creationId xmlns:a16="http://schemas.microsoft.com/office/drawing/2014/main" id="{C020BF0C-36AD-4104-838F-AB6A9D27EB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"/>
          <a:stretch/>
        </p:blipFill>
        <p:spPr bwMode="auto">
          <a:xfrm>
            <a:off x="202932" y="10"/>
            <a:ext cx="11986020" cy="6857990"/>
          </a:xfrm>
          <a:custGeom>
            <a:avLst/>
            <a:gdLst/>
            <a:ahLst/>
            <a:cxnLst/>
            <a:rect l="l" t="t" r="r" b="b"/>
            <a:pathLst>
              <a:path w="11986020" h="6858000">
                <a:moveTo>
                  <a:pt x="530902" y="3322416"/>
                </a:moveTo>
                <a:cubicBezTo>
                  <a:pt x="557490" y="3324013"/>
                  <a:pt x="584315" y="3328297"/>
                  <a:pt x="611046" y="3335460"/>
                </a:cubicBezTo>
                <a:cubicBezTo>
                  <a:pt x="824897" y="3392761"/>
                  <a:pt x="951804" y="3612571"/>
                  <a:pt x="894503" y="3826422"/>
                </a:cubicBezTo>
                <a:cubicBezTo>
                  <a:pt x="837202" y="4040274"/>
                  <a:pt x="617392" y="4167182"/>
                  <a:pt x="403541" y="4109881"/>
                </a:cubicBezTo>
                <a:cubicBezTo>
                  <a:pt x="189690" y="4052579"/>
                  <a:pt x="62782" y="3832768"/>
                  <a:pt x="120083" y="3618917"/>
                </a:cubicBezTo>
                <a:cubicBezTo>
                  <a:pt x="170221" y="3431798"/>
                  <a:pt x="344782" y="3311244"/>
                  <a:pt x="530902" y="3322416"/>
                </a:cubicBezTo>
                <a:close/>
                <a:moveTo>
                  <a:pt x="1391559" y="1925584"/>
                </a:moveTo>
                <a:cubicBezTo>
                  <a:pt x="1436942" y="1928308"/>
                  <a:pt x="1482727" y="1935621"/>
                  <a:pt x="1528353" y="1947846"/>
                </a:cubicBezTo>
                <a:cubicBezTo>
                  <a:pt x="1893364" y="2045650"/>
                  <a:pt x="2109977" y="2420837"/>
                  <a:pt x="2012173" y="2785847"/>
                </a:cubicBezTo>
                <a:cubicBezTo>
                  <a:pt x="1914369" y="3150857"/>
                  <a:pt x="1539183" y="3367471"/>
                  <a:pt x="1174173" y="3269667"/>
                </a:cubicBezTo>
                <a:cubicBezTo>
                  <a:pt x="809163" y="3171862"/>
                  <a:pt x="592548" y="2796676"/>
                  <a:pt x="690352" y="2431666"/>
                </a:cubicBezTo>
                <a:cubicBezTo>
                  <a:pt x="775931" y="2112283"/>
                  <a:pt x="1073881" y="1906514"/>
                  <a:pt x="1391559" y="1925584"/>
                </a:cubicBezTo>
                <a:close/>
                <a:moveTo>
                  <a:pt x="2206528" y="0"/>
                </a:moveTo>
                <a:lnTo>
                  <a:pt x="11986020" y="0"/>
                </a:lnTo>
                <a:lnTo>
                  <a:pt x="11986020" y="6858000"/>
                </a:lnTo>
                <a:lnTo>
                  <a:pt x="151376" y="6858000"/>
                </a:lnTo>
                <a:lnTo>
                  <a:pt x="86817" y="6665489"/>
                </a:lnTo>
                <a:cubicBezTo>
                  <a:pt x="-144285" y="5835902"/>
                  <a:pt x="53711" y="4858120"/>
                  <a:pt x="1074148" y="4210833"/>
                </a:cubicBezTo>
                <a:cubicBezTo>
                  <a:pt x="1452236" y="3970934"/>
                  <a:pt x="1807671" y="3694142"/>
                  <a:pt x="2163452" y="3420870"/>
                </a:cubicBezTo>
                <a:cubicBezTo>
                  <a:pt x="2499873" y="3162313"/>
                  <a:pt x="2607470" y="2788715"/>
                  <a:pt x="2485522" y="2378659"/>
                </a:cubicBezTo>
                <a:cubicBezTo>
                  <a:pt x="2350715" y="1927911"/>
                  <a:pt x="2171827" y="1485899"/>
                  <a:pt x="2085365" y="1026482"/>
                </a:cubicBezTo>
                <a:cubicBezTo>
                  <a:pt x="2017886" y="668078"/>
                  <a:pt x="2043512" y="336833"/>
                  <a:pt x="2176751" y="5499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3533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1487" y="254211"/>
            <a:ext cx="6119912" cy="6412059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2800" dirty="0"/>
              <a:t>“Não podemos aceitar que o sal se torne insípido e a luz fique escondida (cf. </a:t>
            </a:r>
            <a:r>
              <a:rPr lang="pt-BR" sz="2800" i="1" dirty="0" err="1"/>
              <a:t>Mt</a:t>
            </a:r>
            <a:r>
              <a:rPr lang="pt-BR" sz="2800" dirty="0"/>
              <a:t> 5, 13-16). </a:t>
            </a:r>
            <a:r>
              <a:rPr lang="pt-BR" sz="2800" b="1" dirty="0"/>
              <a:t>Também o homem contemporâneo pode sentir de novo a necessidade de ir como a samaritana ao poço, para ouvir Jesus que convida a crer n’Ele e a beber na sua fonte, donde jorra água viva</a:t>
            </a:r>
            <a:r>
              <a:rPr lang="pt-BR" sz="2800" dirty="0"/>
              <a:t> (cf. </a:t>
            </a:r>
            <a:r>
              <a:rPr lang="pt-BR" sz="2800" i="1" dirty="0" err="1"/>
              <a:t>Jo</a:t>
            </a:r>
            <a:r>
              <a:rPr lang="pt-BR" sz="2800" dirty="0"/>
              <a:t> 4, 14).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2800" dirty="0"/>
              <a:t>Devemos readquirir o gosto de nos alimentarmos da Palavra de Deus, transmitida fielmente pela Igreja, e do Pão da vida, oferecidos como sustento de quantos são seus discípulos (cf. </a:t>
            </a:r>
            <a:r>
              <a:rPr lang="pt-BR" sz="2800" i="1" dirty="0" err="1"/>
              <a:t>Jo</a:t>
            </a:r>
            <a:r>
              <a:rPr lang="pt-BR" sz="2800" dirty="0"/>
              <a:t> 6, 51). </a:t>
            </a:r>
          </a:p>
        </p:txBody>
      </p:sp>
      <p:pic>
        <p:nvPicPr>
          <p:cNvPr id="10242" name="Picture 2" descr="Porta Fidei - 195">
            <a:extLst>
              <a:ext uri="{FF2B5EF4-FFF2-40B4-BE49-F238E27FC236}">
                <a16:creationId xmlns:a16="http://schemas.microsoft.com/office/drawing/2014/main" id="{5E220AF3-EAE4-492B-A6F7-93463378D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624"/>
          <a:stretch/>
        </p:blipFill>
        <p:spPr bwMode="auto"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26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447" y="179736"/>
            <a:ext cx="6092952" cy="6678264"/>
          </a:xfrm>
        </p:spPr>
        <p:txBody>
          <a:bodyPr anchor="t"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2800" dirty="0"/>
              <a:t>De fato, em nossos dias ressoa ainda, com a mesma força, este ensinamento de Jesus: «Trabalhai, não pelo alimento que desaparece, mas pelo alimento que perdura e dá a vida eterna» </a:t>
            </a:r>
            <a:r>
              <a:rPr lang="pt-BR" sz="2800" b="1" dirty="0"/>
              <a:t>E a questão, então posta por aqueles que O escutavam, é a mesma que colocamos nós também hoje:</a:t>
            </a:r>
            <a:r>
              <a:rPr lang="pt-BR" sz="2800" dirty="0"/>
              <a:t> «Que havemos nós de fazer para realizar as obras de Deus?» (</a:t>
            </a:r>
            <a:r>
              <a:rPr lang="pt-BR" sz="2800" i="1" dirty="0" err="1"/>
              <a:t>Jo</a:t>
            </a:r>
            <a:r>
              <a:rPr lang="pt-BR" sz="2800" dirty="0"/>
              <a:t> 6, 28). Conhecemos a resposta de Jesus: «A obra de Deus é esta: </a:t>
            </a:r>
            <a:r>
              <a:rPr lang="pt-BR" sz="2800" b="1" dirty="0"/>
              <a:t>crer n’Aquele que Ele enviou» (Por isso, crer em Jesus Cristo é o caminho (...)”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1700" dirty="0"/>
              <a:t>(Porta </a:t>
            </a:r>
            <a:r>
              <a:rPr lang="pt-BR" sz="1700" dirty="0" err="1"/>
              <a:t>Fidei</a:t>
            </a:r>
            <a:r>
              <a:rPr lang="pt-BR" sz="1700" dirty="0"/>
              <a:t> N 3) </a:t>
            </a:r>
          </a:p>
        </p:txBody>
      </p:sp>
      <p:pic>
        <p:nvPicPr>
          <p:cNvPr id="11266" name="Picture 2" descr="Igreja | Fratres in Unum.com">
            <a:extLst>
              <a:ext uri="{FF2B5EF4-FFF2-40B4-BE49-F238E27FC236}">
                <a16:creationId xmlns:a16="http://schemas.microsoft.com/office/drawing/2014/main" id="{274EECEA-8EAD-4A04-87F3-255BF0237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0" r="18729" b="-1"/>
          <a:stretch/>
        </p:blipFill>
        <p:spPr bwMode="auto"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3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040C9B-BAE6-43A9-931A-45B79678E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354" y="474705"/>
            <a:ext cx="6422336" cy="6206314"/>
          </a:xfrm>
        </p:spPr>
        <p:txBody>
          <a:bodyPr anchor="t"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2800" i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2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Sucede não poucas vezes que os cristãos sintam maior preocupação com as consequências sociais, culturais e políticas da fé do que com a própria fé, considerando esta como um pressuposto óbvio da sua vida diária. Ora </a:t>
            </a:r>
            <a:r>
              <a:rPr lang="pt-BR" sz="28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 tal pressuposto não só de existir, mas frequentemente acaba até negado</a:t>
            </a:r>
            <a:r>
              <a:rPr lang="pt-BR" sz="2800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Enquanto, no passado, era possível reconhecer um tecido cultural unitário, amplamente compartilhado no seu apelo aos conteúdos da fé e aos valores por ela inspirados, hoje parece que já não é assim em grandes sectores da sociedade devido a uma </a:t>
            </a:r>
            <a:r>
              <a:rPr lang="pt-BR" sz="28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profunda crise de fé que atingiu muitas pessoas</a:t>
            </a:r>
            <a:r>
              <a:rPr lang="pt-BR" sz="2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       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t-BR" sz="1400" dirty="0">
                <a:latin typeface="Garamond" panose="02020404030301010803" pitchFamily="18" charset="0"/>
                <a:cs typeface="Times New Roman" panose="02020603050405020304" pitchFamily="18" charset="0"/>
              </a:rPr>
              <a:t>Bento XVI - 11 de outubro de 2011</a:t>
            </a:r>
            <a:endParaRPr lang="pt-BR" sz="1400" dirty="0"/>
          </a:p>
        </p:txBody>
      </p:sp>
      <p:pic>
        <p:nvPicPr>
          <p:cNvPr id="13314" name="Picture 2" descr="Bento XVI acobertou padre suspeito de abuso de menores, diz jornal">
            <a:extLst>
              <a:ext uri="{FF2B5EF4-FFF2-40B4-BE49-F238E27FC236}">
                <a16:creationId xmlns:a16="http://schemas.microsoft.com/office/drawing/2014/main" id="{CCDCE0AD-8817-43AE-81B7-6FE230E8A1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9" r="26958" b="-1"/>
          <a:stretch/>
        </p:blipFill>
        <p:spPr bwMode="auto"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3143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59026" y="707345"/>
            <a:ext cx="6639339" cy="11347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algn="ctr">
              <a:buFont typeface="Tahoma" pitchFamily="34" charset="0"/>
              <a:buNone/>
              <a:defRPr/>
            </a:pPr>
            <a:r>
              <a:rPr lang="pt-BR" sz="4000" b="1" dirty="0">
                <a:latin typeface="Amasis MT Pro Black" panose="02040A04050005020304" pitchFamily="18" charset="0"/>
              </a:rPr>
              <a:t>24 de Novembro de 2013</a:t>
            </a:r>
          </a:p>
        </p:txBody>
      </p:sp>
      <p:pic>
        <p:nvPicPr>
          <p:cNvPr id="14338" name="Picture 2" descr="O encerramento do Ano da Fé - A12.com">
            <a:extLst>
              <a:ext uri="{FF2B5EF4-FFF2-40B4-BE49-F238E27FC236}">
                <a16:creationId xmlns:a16="http://schemas.microsoft.com/office/drawing/2014/main" id="{DF316664-DE40-4C2A-AA4A-E328B8F0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5301" y="1050848"/>
            <a:ext cx="3956501" cy="471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ainha Maria - Francisco deu de presente as relíquias &amp;quot;Sagradas de São  Pedro&amp;quot;, ao patriarca da igreja ortodoxa, um sinal de que a Proteção de São  Pedro deixou mesmo o Vaticano">
            <a:extLst>
              <a:ext uri="{FF2B5EF4-FFF2-40B4-BE49-F238E27FC236}">
                <a16:creationId xmlns:a16="http://schemas.microsoft.com/office/drawing/2014/main" id="{1995715D-1A45-419C-94A0-750A41CB5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50" y="2549398"/>
            <a:ext cx="6096000" cy="34004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88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A62FE-E748-4FA5-B968-B858BDA9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552" y="0"/>
            <a:ext cx="6705505" cy="1619611"/>
          </a:xfrm>
        </p:spPr>
        <p:txBody>
          <a:bodyPr>
            <a:normAutofit/>
          </a:bodyPr>
          <a:lstStyle/>
          <a:p>
            <a:r>
              <a:rPr lang="pt-BR" sz="4800" dirty="0" err="1">
                <a:solidFill>
                  <a:srgbClr val="C00000"/>
                </a:solidFill>
                <a:latin typeface="Amasis MT Pro Black" panose="02040A04050005020304" pitchFamily="18" charset="0"/>
              </a:rPr>
              <a:t>Evangelii</a:t>
            </a:r>
            <a:r>
              <a:rPr lang="pt-BR" sz="4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 </a:t>
            </a:r>
            <a:r>
              <a:rPr lang="pt-BR" sz="4800" dirty="0" err="1">
                <a:solidFill>
                  <a:srgbClr val="C00000"/>
                </a:solidFill>
                <a:latin typeface="Amasis MT Pro Black" panose="02040A04050005020304" pitchFamily="18" charset="0"/>
              </a:rPr>
              <a:t>Gaudium</a:t>
            </a:r>
            <a:endParaRPr lang="pt-BR" sz="4800" dirty="0">
              <a:solidFill>
                <a:srgbClr val="C0000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458FF1-DAF1-4724-83D1-4275B9E2B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092" y="2391995"/>
            <a:ext cx="5355276" cy="3174788"/>
          </a:xfrm>
        </p:spPr>
        <p:txBody>
          <a:bodyPr anchor="t">
            <a:normAutofit/>
          </a:bodyPr>
          <a:lstStyle/>
          <a:p>
            <a:pPr algn="ctr"/>
            <a:r>
              <a:rPr lang="pt-BR" sz="4800" b="1" dirty="0">
                <a:latin typeface="Amasis MT Pro Black" panose="02040A04050005020304" pitchFamily="18" charset="0"/>
              </a:rPr>
              <a:t>Sobre o anúncio do Evangelho no Mundo Atual</a:t>
            </a:r>
          </a:p>
        </p:txBody>
      </p:sp>
      <p:pic>
        <p:nvPicPr>
          <p:cNvPr id="4" name="Picture 2" descr="Resultado de imagem para evangelii gaudium">
            <a:extLst>
              <a:ext uri="{FF2B5EF4-FFF2-40B4-BE49-F238E27FC236}">
                <a16:creationId xmlns:a16="http://schemas.microsoft.com/office/drawing/2014/main" id="{A8E5BB0E-FD37-4BF1-BB31-E01BCF422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r="5639"/>
          <a:stretch/>
        </p:blipFill>
        <p:spPr bwMode="auto">
          <a:xfrm>
            <a:off x="-52346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12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>
          <a:xfrm>
            <a:off x="2663301" y="808382"/>
            <a:ext cx="10513483" cy="855133"/>
          </a:xfrm>
        </p:spPr>
        <p:txBody>
          <a:bodyPr>
            <a:noAutofit/>
          </a:bodyPr>
          <a:lstStyle/>
          <a:p>
            <a:pPr algn="ctr"/>
            <a:br>
              <a:rPr lang="pt-BR" altLang="pt-BR" sz="4000" dirty="0"/>
            </a:br>
            <a:r>
              <a:rPr lang="pt-BR" altLang="pt-BR" sz="4000" b="1" dirty="0">
                <a:solidFill>
                  <a:srgbClr val="FF0000"/>
                </a:solidFill>
              </a:rPr>
              <a:t> Sobre o anúncio do Evangelho </a:t>
            </a:r>
            <a:br>
              <a:rPr lang="pt-BR" altLang="pt-BR" sz="4000" b="1" dirty="0">
                <a:solidFill>
                  <a:srgbClr val="FF0000"/>
                </a:solidFill>
              </a:rPr>
            </a:br>
            <a:r>
              <a:rPr lang="pt-BR" altLang="pt-BR" sz="4000" b="1" dirty="0">
                <a:solidFill>
                  <a:srgbClr val="FF0000"/>
                </a:solidFill>
              </a:rPr>
              <a:t>no mundo atual</a:t>
            </a:r>
            <a:endParaRPr lang="pt-BR" altLang="pt-BR" sz="4000" dirty="0">
              <a:solidFill>
                <a:srgbClr val="FF0000"/>
              </a:solidFill>
            </a:endParaRPr>
          </a:p>
        </p:txBody>
      </p:sp>
      <p:sp>
        <p:nvSpPr>
          <p:cNvPr id="2048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887877"/>
            <a:ext cx="10722271" cy="4651035"/>
          </a:xfrm>
        </p:spPr>
        <p:txBody>
          <a:bodyPr>
            <a:normAutofit/>
          </a:bodyPr>
          <a:lstStyle/>
          <a:p>
            <a:pPr>
              <a:buFont typeface="Tahoma" pitchFamily="34" charset="0"/>
              <a:buNone/>
            </a:pPr>
            <a:r>
              <a:rPr lang="pt-BR" altLang="pt-BR" sz="2667" b="1" dirty="0"/>
              <a:t>Um convite aos fiéis cristãos: </a:t>
            </a:r>
            <a:endParaRPr lang="pt-BR" altLang="pt-BR" sz="2667" dirty="0"/>
          </a:p>
          <a:p>
            <a:r>
              <a:rPr lang="pt-BR" altLang="pt-BR" sz="2667" dirty="0"/>
              <a:t>Anunciar o Evangelho no mundo atual. </a:t>
            </a:r>
          </a:p>
          <a:p>
            <a:r>
              <a:rPr lang="pt-BR" altLang="pt-BR" sz="2667" dirty="0"/>
              <a:t>Para isso é preciso: </a:t>
            </a:r>
            <a:r>
              <a:rPr lang="pt-BR" altLang="pt-BR" sz="2667" b="1" dirty="0"/>
              <a:t>Iniciar uma nova etapa evangelizadora</a:t>
            </a:r>
            <a:r>
              <a:rPr lang="pt-BR" altLang="pt-BR" sz="2667" dirty="0"/>
              <a:t>.</a:t>
            </a:r>
          </a:p>
          <a:p>
            <a:r>
              <a:rPr lang="pt-BR" altLang="pt-BR" sz="2667" b="1" dirty="0"/>
              <a:t>Marcas desta nova etapa</a:t>
            </a:r>
            <a:r>
              <a:rPr lang="pt-BR" altLang="pt-BR" sz="2667" dirty="0"/>
              <a:t>: </a:t>
            </a:r>
            <a:r>
              <a:rPr lang="pt-BR" altLang="pt-BR" sz="2667" b="1" dirty="0">
                <a:solidFill>
                  <a:srgbClr val="FF0000"/>
                </a:solidFill>
              </a:rPr>
              <a:t>A alegria do Evangelho </a:t>
            </a:r>
            <a:r>
              <a:rPr lang="pt-BR" altLang="pt-BR" sz="2667" dirty="0"/>
              <a:t>que enche o coração e a vida inteira de quem se </a:t>
            </a:r>
            <a:r>
              <a:rPr lang="pt-BR" altLang="pt-BR" sz="2667" b="1" dirty="0">
                <a:solidFill>
                  <a:srgbClr val="FF0000"/>
                </a:solidFill>
              </a:rPr>
              <a:t>encontra com Jesus</a:t>
            </a:r>
            <a:r>
              <a:rPr lang="pt-BR" altLang="pt-BR" sz="2667" dirty="0"/>
              <a:t>.</a:t>
            </a:r>
          </a:p>
          <a:p>
            <a:r>
              <a:rPr lang="pt-BR" altLang="pt-BR" sz="2667" dirty="0"/>
              <a:t>Para tanto, </a:t>
            </a:r>
            <a:r>
              <a:rPr lang="pt-BR" altLang="pt-BR" sz="2667" b="1" dirty="0"/>
              <a:t>indica</a:t>
            </a:r>
            <a:r>
              <a:rPr lang="pt-BR" altLang="pt-BR" sz="6000" b="1" dirty="0">
                <a:solidFill>
                  <a:srgbClr val="00B0F0"/>
                </a:solidFill>
              </a:rPr>
              <a:t> </a:t>
            </a:r>
            <a:r>
              <a:rPr lang="pt-BR" altLang="pt-BR" sz="6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caminhos</a:t>
            </a:r>
            <a:r>
              <a:rPr lang="pt-BR" altLang="pt-BR" sz="6000" b="1" dirty="0">
                <a:solidFill>
                  <a:srgbClr val="00B0F0"/>
                </a:solidFill>
              </a:rPr>
              <a:t> </a:t>
            </a:r>
            <a:r>
              <a:rPr lang="pt-BR" altLang="pt-BR" sz="4000" b="1" dirty="0">
                <a:solidFill>
                  <a:srgbClr val="FF0000"/>
                </a:solidFill>
              </a:rPr>
              <a:t>para o percurso da Igreja nos próximos anos.</a:t>
            </a:r>
          </a:p>
          <a:p>
            <a:endParaRPr lang="pt-BR" altLang="pt-BR" sz="2667" dirty="0"/>
          </a:p>
          <a:p>
            <a:pPr>
              <a:buFontTx/>
              <a:buChar char="-"/>
            </a:pPr>
            <a:endParaRPr lang="pt-BR" altLang="pt-BR" sz="2667" dirty="0"/>
          </a:p>
        </p:txBody>
      </p:sp>
      <p:sp>
        <p:nvSpPr>
          <p:cNvPr id="20484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335271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962301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457188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5181470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E95A438-CCBB-4204-8969-41F64396C7C9}" type="slidenum">
              <a:rPr lang="pt-BR" altLang="pt-BR"/>
              <a:pPr/>
              <a:t>45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293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919316" y="136525"/>
            <a:ext cx="10972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b="1" dirty="0">
                <a:solidFill>
                  <a:srgbClr val="FF0000"/>
                </a:solidFill>
              </a:rPr>
              <a:t>Sobre o anúncio do Evangelho </a:t>
            </a:r>
            <a:br>
              <a:rPr lang="pt-BR" altLang="pt-BR" b="1" dirty="0">
                <a:solidFill>
                  <a:srgbClr val="FF0000"/>
                </a:solidFill>
              </a:rPr>
            </a:br>
            <a:r>
              <a:rPr lang="pt-BR" altLang="pt-BR" b="1" dirty="0">
                <a:solidFill>
                  <a:srgbClr val="FF0000"/>
                </a:solidFill>
              </a:rPr>
              <a:t>no mundo atual</a:t>
            </a:r>
            <a:endParaRPr lang="pt-BR" altLang="pt-BR" dirty="0">
              <a:solidFill>
                <a:srgbClr val="FF0000"/>
              </a:solidFill>
            </a:endParaRPr>
          </a:p>
        </p:txBody>
      </p:sp>
      <p:sp>
        <p:nvSpPr>
          <p:cNvPr id="2150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266276" y="1851819"/>
            <a:ext cx="875919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pt-BR" altLang="pt-BR" sz="4000" b="1" dirty="0"/>
              <a:t>Fonte da ação Evangelizadora: 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200" b="1" dirty="0"/>
              <a:t>	- </a:t>
            </a:r>
            <a:r>
              <a:rPr lang="pt-BR" altLang="pt-BR" sz="3200" dirty="0"/>
              <a:t>Deixar que Deus nos conduza para além de nós mesmos. 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200" dirty="0"/>
              <a:t>	- Acolher o amor que lhe devolve o</a:t>
            </a:r>
            <a:r>
              <a:rPr lang="pt-BR" altLang="pt-BR" sz="3200" dirty="0">
                <a:solidFill>
                  <a:srgbClr val="FF0000"/>
                </a:solidFill>
              </a:rPr>
              <a:t> </a:t>
            </a:r>
            <a:r>
              <a:rPr lang="pt-BR" altLang="pt-BR" sz="4800" b="1" dirty="0">
                <a:solidFill>
                  <a:srgbClr val="FF0000"/>
                </a:solidFill>
              </a:rPr>
              <a:t>sentido da vida</a:t>
            </a:r>
            <a:r>
              <a:rPr lang="pt-BR" altLang="pt-BR" sz="3200" dirty="0"/>
              <a:t>.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200" dirty="0"/>
              <a:t>	- Comunicá-lo aos outros</a:t>
            </a:r>
            <a:r>
              <a:rPr lang="pt-BR" altLang="pt-BR" sz="2667" dirty="0"/>
              <a:t>.</a:t>
            </a:r>
          </a:p>
          <a:p>
            <a:pPr algn="ctr"/>
            <a:endParaRPr lang="pt-BR" altLang="pt-BR" dirty="0"/>
          </a:p>
        </p:txBody>
      </p:sp>
      <p:sp>
        <p:nvSpPr>
          <p:cNvPr id="21508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335271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962301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457188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5181470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523C29-1BF0-42C0-AC19-0B9245A65650}" type="slidenum">
              <a:rPr lang="pt-BR" altLang="pt-BR"/>
              <a:pPr/>
              <a:t>46</a:t>
            </a:fld>
            <a:endParaRPr lang="pt-BR" altLang="pt-BR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49B7EF26-205A-4A8B-989A-F5D7E3EB5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4" y="1500759"/>
            <a:ext cx="3143908" cy="48555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94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617" y="285752"/>
            <a:ext cx="11476383" cy="6572249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1)  A</a:t>
            </a:r>
            <a:r>
              <a:rPr lang="pt-BR" sz="7600" dirty="0">
                <a:solidFill>
                  <a:srgbClr val="FF0000"/>
                </a:solidFill>
              </a:rPr>
              <a:t> </a:t>
            </a:r>
            <a:r>
              <a:rPr lang="pt-BR" sz="7600" b="1" dirty="0">
                <a:solidFill>
                  <a:srgbClr val="FF0000"/>
                </a:solidFill>
              </a:rPr>
              <a:t>reforma </a:t>
            </a:r>
            <a:r>
              <a:rPr lang="pt-BR" sz="7600" dirty="0"/>
              <a:t>da Igreja em  Saída Missionária.</a:t>
            </a:r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2) As </a:t>
            </a:r>
            <a:r>
              <a:rPr lang="pt-BR" sz="7600" b="1" dirty="0">
                <a:solidFill>
                  <a:srgbClr val="FF0000"/>
                </a:solidFill>
              </a:rPr>
              <a:t>tentações</a:t>
            </a:r>
            <a:r>
              <a:rPr lang="pt-BR" sz="7600" dirty="0"/>
              <a:t> dos agentes pastorais.</a:t>
            </a:r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3)  A Igreja vista como a totalidade do </a:t>
            </a:r>
            <a:r>
              <a:rPr lang="pt-BR" sz="7600" b="1" dirty="0">
                <a:solidFill>
                  <a:srgbClr val="FF0000"/>
                </a:solidFill>
              </a:rPr>
              <a:t>Povo de Deus que evangeliza.</a:t>
            </a:r>
            <a:endParaRPr lang="pt-BR" sz="7600" b="1" dirty="0"/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</p:txBody>
      </p:sp>
    </p:spTree>
    <p:extLst>
      <p:ext uri="{BB962C8B-B14F-4D97-AF65-F5344CB8AC3E}">
        <p14:creationId xmlns:p14="http://schemas.microsoft.com/office/powerpoint/2010/main" val="389549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617" y="285752"/>
            <a:ext cx="11476383" cy="6572249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4) A homilia e a sua</a:t>
            </a:r>
            <a:r>
              <a:rPr lang="pt-BR" sz="7600" dirty="0">
                <a:solidFill>
                  <a:srgbClr val="FF0000"/>
                </a:solidFill>
              </a:rPr>
              <a:t> </a:t>
            </a:r>
            <a:r>
              <a:rPr lang="pt-BR" sz="7600" b="1" dirty="0">
                <a:solidFill>
                  <a:srgbClr val="FF0000"/>
                </a:solidFill>
              </a:rPr>
              <a:t>preparação</a:t>
            </a:r>
            <a:r>
              <a:rPr lang="pt-BR" sz="7600" dirty="0">
                <a:solidFill>
                  <a:srgbClr val="FF0000"/>
                </a:solidFill>
              </a:rPr>
              <a:t>.</a:t>
            </a: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5) A </a:t>
            </a:r>
            <a:r>
              <a:rPr lang="pt-BR" sz="7600" b="1" dirty="0">
                <a:solidFill>
                  <a:srgbClr val="FF0000"/>
                </a:solidFill>
              </a:rPr>
              <a:t>inclusão social </a:t>
            </a:r>
            <a:r>
              <a:rPr lang="pt-BR" sz="7600" dirty="0"/>
              <a:t>dos pobres.</a:t>
            </a:r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6) A </a:t>
            </a:r>
            <a:r>
              <a:rPr lang="pt-BR" sz="7600" b="1" dirty="0">
                <a:solidFill>
                  <a:srgbClr val="FF0000"/>
                </a:solidFill>
              </a:rPr>
              <a:t>paz</a:t>
            </a:r>
            <a:r>
              <a:rPr lang="pt-BR" sz="7600" dirty="0">
                <a:solidFill>
                  <a:srgbClr val="FF0000"/>
                </a:solidFill>
              </a:rPr>
              <a:t> </a:t>
            </a:r>
            <a:r>
              <a:rPr lang="pt-BR" sz="7600" dirty="0"/>
              <a:t>e o diálogo social.</a:t>
            </a:r>
          </a:p>
          <a:p>
            <a:pPr algn="just">
              <a:buFont typeface="Tahoma" pitchFamily="34" charset="0"/>
              <a:buNone/>
              <a:defRPr/>
            </a:pPr>
            <a:endParaRPr lang="pt-BR" sz="7600" dirty="0"/>
          </a:p>
          <a:p>
            <a:pPr algn="just">
              <a:buFont typeface="Tahoma" pitchFamily="34" charset="0"/>
              <a:buNone/>
              <a:defRPr/>
            </a:pPr>
            <a:r>
              <a:rPr lang="pt-BR" sz="7600" dirty="0"/>
              <a:t>7) As </a:t>
            </a:r>
            <a:r>
              <a:rPr lang="pt-BR" sz="7600" b="1" dirty="0">
                <a:solidFill>
                  <a:srgbClr val="FF0000"/>
                </a:solidFill>
              </a:rPr>
              <a:t>motivações espirituais </a:t>
            </a:r>
            <a:r>
              <a:rPr lang="pt-BR" sz="7600" dirty="0"/>
              <a:t>para o compromisso missionário.”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707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4129709" y="245447"/>
            <a:ext cx="7429945" cy="929217"/>
          </a:xfrm>
        </p:spPr>
        <p:txBody>
          <a:bodyPr/>
          <a:lstStyle/>
          <a:p>
            <a:r>
              <a:rPr lang="pt-BR" altLang="pt-BR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Evangelii</a:t>
            </a:r>
            <a:r>
              <a:rPr lang="pt-BR" altLang="pt-B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altLang="pt-BR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Gaudium</a:t>
            </a:r>
            <a:r>
              <a:rPr lang="pt-BR" altLang="pt-B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N 24 </a:t>
            </a:r>
          </a:p>
        </p:txBody>
      </p:sp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>
          <a:xfrm>
            <a:off x="762001" y="1143000"/>
            <a:ext cx="9356784" cy="57150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Tahoma" pitchFamily="34" charset="0"/>
              <a:buNone/>
            </a:pPr>
            <a:endParaRPr lang="pt-BR" altLang="pt-BR" sz="3600" i="1" dirty="0">
              <a:solidFill>
                <a:srgbClr val="FF0000"/>
              </a:solidFill>
            </a:endParaRPr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A Igreja “em saída” é a comunidade de discípulos missionários </a:t>
            </a:r>
          </a:p>
          <a:p>
            <a:pPr algn="ctr">
              <a:buFont typeface="Tahoma" pitchFamily="34" charset="0"/>
              <a:buNone/>
            </a:pPr>
            <a:endParaRPr lang="pt-BR" altLang="pt-BR" sz="3600" dirty="0"/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que </a:t>
            </a:r>
            <a:r>
              <a:rPr lang="pt-BR" altLang="pt-BR" sz="3600" b="1" dirty="0">
                <a:solidFill>
                  <a:srgbClr val="C00000"/>
                </a:solidFill>
              </a:rPr>
              <a:t>“</a:t>
            </a:r>
            <a:r>
              <a:rPr lang="pt-BR" altLang="pt-BR" sz="3600" b="1" dirty="0" err="1">
                <a:solidFill>
                  <a:srgbClr val="C00000"/>
                </a:solidFill>
              </a:rPr>
              <a:t>primeireiam</a:t>
            </a:r>
            <a:r>
              <a:rPr lang="pt-BR" altLang="pt-BR" sz="3600" dirty="0">
                <a:solidFill>
                  <a:srgbClr val="C00000"/>
                </a:solidFill>
              </a:rPr>
              <a:t>”, 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que </a:t>
            </a:r>
            <a:r>
              <a:rPr lang="pt-BR" altLang="pt-BR" sz="3600" b="1" dirty="0">
                <a:solidFill>
                  <a:srgbClr val="00B050"/>
                </a:solidFill>
              </a:rPr>
              <a:t>se envolvem</a:t>
            </a:r>
            <a:r>
              <a:rPr lang="pt-BR" altLang="pt-BR" sz="3600" dirty="0">
                <a:solidFill>
                  <a:srgbClr val="00B050"/>
                </a:solidFill>
              </a:rPr>
              <a:t>, 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que </a:t>
            </a:r>
            <a:r>
              <a:rPr lang="pt-BR" altLang="pt-BR" sz="3600" b="1" dirty="0">
                <a:solidFill>
                  <a:schemeClr val="accent3">
                    <a:lumMod val="50000"/>
                  </a:schemeClr>
                </a:solidFill>
              </a:rPr>
              <a:t>acompanham</a:t>
            </a:r>
            <a:r>
              <a:rPr lang="pt-BR" altLang="pt-BR" sz="3600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que </a:t>
            </a:r>
            <a:r>
              <a:rPr lang="pt-BR" altLang="pt-BR" sz="3600" b="1" dirty="0">
                <a:solidFill>
                  <a:srgbClr val="FF0000"/>
                </a:solidFill>
              </a:rPr>
              <a:t>frutificam</a:t>
            </a:r>
            <a:r>
              <a:rPr lang="pt-BR" altLang="pt-BR" sz="3600" dirty="0"/>
              <a:t> e</a:t>
            </a:r>
          </a:p>
          <a:p>
            <a:pPr algn="ctr">
              <a:buFont typeface="Tahoma" pitchFamily="34" charset="0"/>
              <a:buNone/>
            </a:pPr>
            <a:r>
              <a:rPr lang="pt-BR" altLang="pt-BR" sz="3600" dirty="0"/>
              <a:t> </a:t>
            </a:r>
            <a:r>
              <a:rPr lang="pt-BR" altLang="pt-BR" sz="3600" b="1" dirty="0">
                <a:solidFill>
                  <a:schemeClr val="accent6">
                    <a:lumMod val="75000"/>
                  </a:schemeClr>
                </a:solidFill>
              </a:rPr>
              <a:t>festejam</a:t>
            </a:r>
            <a:r>
              <a:rPr lang="pt-BR" altLang="pt-BR" sz="36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>
              <a:buFont typeface="Tahoma" pitchFamily="34" charset="0"/>
              <a:buNone/>
            </a:pPr>
            <a:endParaRPr lang="pt-BR" altLang="pt-BR" dirty="0"/>
          </a:p>
        </p:txBody>
      </p:sp>
      <p:pic>
        <p:nvPicPr>
          <p:cNvPr id="13314" name="Picture 2" descr="Resultado de imagem para papa francisco jo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58" y="3520906"/>
            <a:ext cx="4231257" cy="236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Missão urbana: 3 características necessárias para vivê-la">
            <a:extLst>
              <a:ext uri="{FF2B5EF4-FFF2-40B4-BE49-F238E27FC236}">
                <a16:creationId xmlns:a16="http://schemas.microsoft.com/office/drawing/2014/main" id="{4A72FE7D-01E0-4600-9E9E-A37E6D03D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041"/>
            <a:ext cx="3512171" cy="31473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021916" y="88868"/>
            <a:ext cx="11463130" cy="5930613"/>
          </a:xfrm>
        </p:spPr>
        <p:txBody>
          <a:bodyPr>
            <a:normAutofit/>
          </a:bodyPr>
          <a:lstStyle/>
          <a:p>
            <a:pPr lvl="0" algn="ctr">
              <a:buNone/>
            </a:pPr>
            <a:endParaRPr lang="pt-BR" sz="4000" dirty="0">
              <a:latin typeface="Amasis MT Pro Black" panose="02040A04050005020304" pitchFamily="18" charset="0"/>
            </a:endParaRPr>
          </a:p>
          <a:p>
            <a:pPr lvl="0" algn="ctr">
              <a:buNone/>
            </a:pPr>
            <a:r>
              <a:rPr lang="pt-BR" sz="4000" dirty="0">
                <a:highlight>
                  <a:srgbClr val="FFFF00"/>
                </a:highlight>
                <a:latin typeface="Amasis MT Pro Black" panose="02040A04050005020304" pitchFamily="18" charset="0"/>
              </a:rPr>
              <a:t>É propor uma nova identidade </a:t>
            </a:r>
          </a:p>
          <a:p>
            <a:pPr lvl="0" algn="ctr">
              <a:buNone/>
            </a:pPr>
            <a:endParaRPr lang="pt-BR" sz="4000" dirty="0">
              <a:latin typeface="Amasis MT Pro Black" panose="02040A04050005020304" pitchFamily="18" charset="0"/>
            </a:endParaRPr>
          </a:p>
          <a:p>
            <a:pPr lvl="0" algn="ctr">
              <a:buNone/>
            </a:pPr>
            <a:r>
              <a:rPr lang="pt-BR" sz="4000" dirty="0">
                <a:latin typeface="Amasis MT Pro Black" panose="02040A04050005020304" pitchFamily="18" charset="0"/>
              </a:rPr>
              <a:t>É tornar o Reino de Deus presente no mundo. (EG 176)</a:t>
            </a:r>
          </a:p>
          <a:p>
            <a:pPr algn="ctr">
              <a:buNone/>
            </a:pPr>
            <a:r>
              <a:rPr lang="pt-BR" sz="4000" dirty="0">
                <a:latin typeface="Amasis MT Pro Black" panose="02040A04050005020304" pitchFamily="18" charset="0"/>
              </a:rPr>
              <a:t> </a:t>
            </a:r>
          </a:p>
          <a:p>
            <a:endParaRPr lang="pt-BR" dirty="0"/>
          </a:p>
        </p:txBody>
      </p:sp>
      <p:pic>
        <p:nvPicPr>
          <p:cNvPr id="4" name="Picture 2" descr="Imagem relacionada">
            <a:extLst>
              <a:ext uri="{FF2B5EF4-FFF2-40B4-BE49-F238E27FC236}">
                <a16:creationId xmlns:a16="http://schemas.microsoft.com/office/drawing/2014/main" id="{460B16E4-99DF-4000-BE4D-93E54C5CB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208" y="3882001"/>
            <a:ext cx="3844413" cy="25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7798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90EA5-DE7F-402F-9977-F25C2F1DA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6705" y="4897370"/>
            <a:ext cx="13037446" cy="1325563"/>
          </a:xfrm>
        </p:spPr>
        <p:txBody>
          <a:bodyPr>
            <a:noAutofit/>
          </a:bodyPr>
          <a:lstStyle/>
          <a:p>
            <a:pPr algn="ctr"/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“Não nos deixemos roubar o </a:t>
            </a:r>
            <a:r>
              <a:rPr lang="pt-BR" sz="4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entusiasmo missionário</a:t>
            </a: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!” </a:t>
            </a: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1500" dirty="0">
                <a:latin typeface="Aharoni" panose="02010803020104030203" pitchFamily="2" charset="-79"/>
                <a:cs typeface="Aharoni" panose="02010803020104030203" pitchFamily="2" charset="-79"/>
              </a:rPr>
              <a:t>(EG 80)</a:t>
            </a: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“Não deixemos que nos roubem a </a:t>
            </a:r>
            <a:r>
              <a:rPr lang="pt-BR" sz="4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alegria da evangelização</a:t>
            </a: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!” </a:t>
            </a: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1500" dirty="0">
                <a:latin typeface="Aharoni" panose="02010803020104030203" pitchFamily="2" charset="-79"/>
                <a:cs typeface="Aharoni" panose="02010803020104030203" pitchFamily="2" charset="-79"/>
              </a:rPr>
              <a:t>(EG 83)</a:t>
            </a: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“Não deixemos que nos roubem a </a:t>
            </a:r>
            <a:r>
              <a:rPr lang="pt-BR" sz="4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esperança</a:t>
            </a: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!”</a:t>
            </a:r>
            <a:b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1500" dirty="0">
                <a:latin typeface="Aharoni" panose="02010803020104030203" pitchFamily="2" charset="-79"/>
                <a:cs typeface="Aharoni" panose="02010803020104030203" pitchFamily="2" charset="-79"/>
              </a:rPr>
              <a:t> (EG 86)</a:t>
            </a:r>
            <a:br>
              <a:rPr lang="pt-BR" sz="4000" dirty="0"/>
            </a:b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2089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9CB-5A1A-4945-A58E-2C57C92AB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0163"/>
            <a:ext cx="5668617" cy="578112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5400" dirty="0"/>
              <a:t>“Não deixemos que nos roubem a </a:t>
            </a:r>
            <a:r>
              <a:rPr lang="pt-BR" sz="5400" b="1" dirty="0">
                <a:solidFill>
                  <a:srgbClr val="FF0000"/>
                </a:solidFill>
              </a:rPr>
              <a:t>comunidade</a:t>
            </a:r>
            <a:r>
              <a:rPr lang="pt-BR" sz="5400" dirty="0"/>
              <a:t>!” </a:t>
            </a:r>
          </a:p>
          <a:p>
            <a:pPr marL="0" indent="0" algn="ctr">
              <a:buNone/>
            </a:pPr>
            <a:r>
              <a:rPr lang="pt-BR" sz="2000" dirty="0"/>
              <a:t>(EG 92) </a:t>
            </a:r>
          </a:p>
          <a:p>
            <a:pPr marL="0" indent="0" algn="ctr">
              <a:buNone/>
            </a:pPr>
            <a:endParaRPr lang="pt-BR" sz="5400" dirty="0"/>
          </a:p>
          <a:p>
            <a:pPr marL="0" indent="0" algn="ctr">
              <a:buNone/>
            </a:pPr>
            <a:r>
              <a:rPr lang="pt-BR" sz="5400" dirty="0"/>
              <a:t>“Não deixemos que nos roubem o </a:t>
            </a:r>
            <a:r>
              <a:rPr lang="pt-BR" sz="5400" b="1" dirty="0">
                <a:solidFill>
                  <a:srgbClr val="FF0000"/>
                </a:solidFill>
              </a:rPr>
              <a:t>amor fraterno</a:t>
            </a:r>
            <a:r>
              <a:rPr lang="pt-BR" sz="5400" dirty="0"/>
              <a:t>!” </a:t>
            </a:r>
          </a:p>
          <a:p>
            <a:pPr marL="0" indent="0" algn="ctr">
              <a:buNone/>
            </a:pPr>
            <a:r>
              <a:rPr lang="pt-BR" sz="2000" dirty="0"/>
              <a:t>(EG 101)</a:t>
            </a:r>
          </a:p>
        </p:txBody>
      </p:sp>
      <p:pic>
        <p:nvPicPr>
          <p:cNvPr id="17410" name="Picture 2" descr="Caminhar juntos, lado a lado, na mesma direcção - Sete Margens">
            <a:extLst>
              <a:ext uri="{FF2B5EF4-FFF2-40B4-BE49-F238E27FC236}">
                <a16:creationId xmlns:a16="http://schemas.microsoft.com/office/drawing/2014/main" id="{76C53AE2-8A12-4305-9A1C-4508E6A0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27" y="929148"/>
            <a:ext cx="4976011" cy="2993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34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29E27-8BBD-44D7-AA01-6A247526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9856"/>
            <a:ext cx="11041626" cy="14511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 err="1"/>
              <a:t>Comunhão</a:t>
            </a:r>
            <a:r>
              <a:rPr lang="en-US" sz="5400" dirty="0"/>
              <a:t> – </a:t>
            </a:r>
            <a:r>
              <a:rPr lang="en-US" sz="5400" dirty="0" err="1"/>
              <a:t>Participação</a:t>
            </a:r>
            <a:r>
              <a:rPr lang="en-US" sz="5400" dirty="0"/>
              <a:t> – </a:t>
            </a:r>
            <a:r>
              <a:rPr lang="en-US" sz="5400" dirty="0" err="1"/>
              <a:t>Missão</a:t>
            </a:r>
            <a:r>
              <a:rPr lang="en-US" sz="5400" dirty="0"/>
              <a:t> </a:t>
            </a:r>
          </a:p>
        </p:txBody>
      </p:sp>
      <p:pic>
        <p:nvPicPr>
          <p:cNvPr id="6146" name="Picture 2" descr="Sínodo dos Bispos 2021-2023 – Diocese de Teixeira de Freitas – Caravelas/BA">
            <a:extLst>
              <a:ext uri="{FF2B5EF4-FFF2-40B4-BE49-F238E27FC236}">
                <a16:creationId xmlns:a16="http://schemas.microsoft.com/office/drawing/2014/main" id="{D0948BEE-5483-4F69-B44B-AF5E40776E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2494" y="3823374"/>
            <a:ext cx="9459080" cy="23647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1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B8B8C-7119-4BD5-AB83-C233D980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2895563"/>
            <a:ext cx="6481835" cy="1771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 dirty="0" err="1">
                <a:latin typeface="Amasis MT Pro Black" panose="02040A04050005020304" pitchFamily="18" charset="0"/>
              </a:rPr>
              <a:t>Comunhão</a:t>
            </a:r>
            <a:endParaRPr lang="en-US" sz="8800" dirty="0">
              <a:latin typeface="Amasis MT Pro Black" panose="02040A04050005020304" pitchFamily="18" charset="0"/>
            </a:endParaRPr>
          </a:p>
        </p:txBody>
      </p:sp>
      <p:grpSp>
        <p:nvGrpSpPr>
          <p:cNvPr id="9" name="Google Shape;1059;p24">
            <a:extLst>
              <a:ext uri="{FF2B5EF4-FFF2-40B4-BE49-F238E27FC236}">
                <a16:creationId xmlns:a16="http://schemas.microsoft.com/office/drawing/2014/main" id="{FBCFB660-FC45-4475-B6D8-EB9FA109AC44}"/>
              </a:ext>
            </a:extLst>
          </p:cNvPr>
          <p:cNvGrpSpPr/>
          <p:nvPr/>
        </p:nvGrpSpPr>
        <p:grpSpPr>
          <a:xfrm>
            <a:off x="7963643" y="1752164"/>
            <a:ext cx="3043011" cy="2064462"/>
            <a:chOff x="2625049" y="1204325"/>
            <a:chExt cx="3638860" cy="2732774"/>
          </a:xfrm>
        </p:grpSpPr>
        <p:sp>
          <p:nvSpPr>
            <p:cNvPr id="11" name="Google Shape;1060;p24">
              <a:extLst>
                <a:ext uri="{FF2B5EF4-FFF2-40B4-BE49-F238E27FC236}">
                  <a16:creationId xmlns:a16="http://schemas.microsoft.com/office/drawing/2014/main" id="{357CCAC8-97B5-424F-9564-97FE0AD9BCAB}"/>
                </a:ext>
              </a:extLst>
            </p:cNvPr>
            <p:cNvSpPr/>
            <p:nvPr/>
          </p:nvSpPr>
          <p:spPr>
            <a:xfrm>
              <a:off x="4174860" y="2011795"/>
              <a:ext cx="201713" cy="187823"/>
            </a:xfrm>
            <a:custGeom>
              <a:avLst/>
              <a:gdLst/>
              <a:ahLst/>
              <a:cxnLst/>
              <a:rect l="l" t="t" r="r" b="b"/>
              <a:pathLst>
                <a:path w="1307" h="1217" extrusionOk="0">
                  <a:moveTo>
                    <a:pt x="57" y="0"/>
                  </a:moveTo>
                  <a:lnTo>
                    <a:pt x="1" y="781"/>
                  </a:lnTo>
                  <a:lnTo>
                    <a:pt x="302" y="905"/>
                  </a:lnTo>
                  <a:lnTo>
                    <a:pt x="1094" y="1217"/>
                  </a:lnTo>
                  <a:cubicBezTo>
                    <a:pt x="1173" y="1094"/>
                    <a:pt x="1250" y="960"/>
                    <a:pt x="1306" y="860"/>
                  </a:cubicBezTo>
                  <a:cubicBezTo>
                    <a:pt x="1250" y="603"/>
                    <a:pt x="1139" y="290"/>
                    <a:pt x="949" y="112"/>
                  </a:cubicBezTo>
                  <a:lnTo>
                    <a:pt x="871" y="10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61;p24">
              <a:extLst>
                <a:ext uri="{FF2B5EF4-FFF2-40B4-BE49-F238E27FC236}">
                  <a16:creationId xmlns:a16="http://schemas.microsoft.com/office/drawing/2014/main" id="{BF5CCD49-184F-4827-9E46-89C673D1DA5F}"/>
                </a:ext>
              </a:extLst>
            </p:cNvPr>
            <p:cNvSpPr/>
            <p:nvPr/>
          </p:nvSpPr>
          <p:spPr>
            <a:xfrm>
              <a:off x="4221469" y="2027382"/>
              <a:ext cx="155104" cy="172235"/>
            </a:xfrm>
            <a:custGeom>
              <a:avLst/>
              <a:gdLst/>
              <a:ahLst/>
              <a:cxnLst/>
              <a:rect l="l" t="t" r="r" b="b"/>
              <a:pathLst>
                <a:path w="1005" h="1116" extrusionOk="0">
                  <a:moveTo>
                    <a:pt x="569" y="0"/>
                  </a:moveTo>
                  <a:lnTo>
                    <a:pt x="0" y="804"/>
                  </a:lnTo>
                  <a:lnTo>
                    <a:pt x="792" y="1116"/>
                  </a:lnTo>
                  <a:cubicBezTo>
                    <a:pt x="871" y="993"/>
                    <a:pt x="948" y="859"/>
                    <a:pt x="1004" y="759"/>
                  </a:cubicBezTo>
                  <a:cubicBezTo>
                    <a:pt x="948" y="502"/>
                    <a:pt x="837" y="189"/>
                    <a:pt x="647" y="11"/>
                  </a:cubicBezTo>
                  <a:lnTo>
                    <a:pt x="569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62;p24">
              <a:extLst>
                <a:ext uri="{FF2B5EF4-FFF2-40B4-BE49-F238E27FC236}">
                  <a16:creationId xmlns:a16="http://schemas.microsoft.com/office/drawing/2014/main" id="{0CD0E2BD-CA70-4F09-A204-3611A6A68CC7}"/>
                </a:ext>
              </a:extLst>
            </p:cNvPr>
            <p:cNvSpPr/>
            <p:nvPr/>
          </p:nvSpPr>
          <p:spPr>
            <a:xfrm>
              <a:off x="4849912" y="3423479"/>
              <a:ext cx="852687" cy="513619"/>
            </a:xfrm>
            <a:custGeom>
              <a:avLst/>
              <a:gdLst/>
              <a:ahLst/>
              <a:cxnLst/>
              <a:rect l="l" t="t" r="r" b="b"/>
              <a:pathLst>
                <a:path w="5525" h="3328" extrusionOk="0">
                  <a:moveTo>
                    <a:pt x="1070" y="1"/>
                  </a:moveTo>
                  <a:cubicBezTo>
                    <a:pt x="554" y="1"/>
                    <a:pt x="155" y="43"/>
                    <a:pt x="0" y="137"/>
                  </a:cubicBezTo>
                  <a:lnTo>
                    <a:pt x="0" y="1186"/>
                  </a:lnTo>
                  <a:lnTo>
                    <a:pt x="4776" y="3328"/>
                  </a:lnTo>
                  <a:cubicBezTo>
                    <a:pt x="4776" y="3328"/>
                    <a:pt x="5524" y="1532"/>
                    <a:pt x="5390" y="885"/>
                  </a:cubicBezTo>
                  <a:cubicBezTo>
                    <a:pt x="5281" y="389"/>
                    <a:pt x="2637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63;p24">
              <a:extLst>
                <a:ext uri="{FF2B5EF4-FFF2-40B4-BE49-F238E27FC236}">
                  <a16:creationId xmlns:a16="http://schemas.microsoft.com/office/drawing/2014/main" id="{C13305B1-2E1E-40EB-A4C1-5080B0E72C25}"/>
                </a:ext>
              </a:extLst>
            </p:cNvPr>
            <p:cNvSpPr/>
            <p:nvPr/>
          </p:nvSpPr>
          <p:spPr>
            <a:xfrm>
              <a:off x="5547343" y="2717868"/>
              <a:ext cx="716566" cy="179180"/>
            </a:xfrm>
            <a:custGeom>
              <a:avLst/>
              <a:gdLst/>
              <a:ahLst/>
              <a:cxnLst/>
              <a:rect l="l" t="t" r="r" b="b"/>
              <a:pathLst>
                <a:path w="4643" h="1161" extrusionOk="0">
                  <a:moveTo>
                    <a:pt x="2087" y="0"/>
                  </a:moveTo>
                  <a:cubicBezTo>
                    <a:pt x="2087" y="0"/>
                    <a:pt x="179" y="703"/>
                    <a:pt x="90" y="726"/>
                  </a:cubicBezTo>
                  <a:cubicBezTo>
                    <a:pt x="1" y="748"/>
                    <a:pt x="157" y="1116"/>
                    <a:pt x="190" y="1138"/>
                  </a:cubicBezTo>
                  <a:cubicBezTo>
                    <a:pt x="199" y="1152"/>
                    <a:pt x="360" y="1158"/>
                    <a:pt x="562" y="1158"/>
                  </a:cubicBezTo>
                  <a:cubicBezTo>
                    <a:pt x="872" y="1158"/>
                    <a:pt x="1278" y="1143"/>
                    <a:pt x="1373" y="1116"/>
                  </a:cubicBezTo>
                  <a:cubicBezTo>
                    <a:pt x="1400" y="1110"/>
                    <a:pt x="1496" y="1108"/>
                    <a:pt x="1634" y="1108"/>
                  </a:cubicBezTo>
                  <a:cubicBezTo>
                    <a:pt x="2286" y="1108"/>
                    <a:pt x="3895" y="1160"/>
                    <a:pt x="3895" y="1160"/>
                  </a:cubicBezTo>
                  <a:lnTo>
                    <a:pt x="4643" y="815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64;p24">
              <a:extLst>
                <a:ext uri="{FF2B5EF4-FFF2-40B4-BE49-F238E27FC236}">
                  <a16:creationId xmlns:a16="http://schemas.microsoft.com/office/drawing/2014/main" id="{F3367EB5-B72E-4EC6-BF5A-239315147FA2}"/>
                </a:ext>
              </a:extLst>
            </p:cNvPr>
            <p:cNvSpPr/>
            <p:nvPr/>
          </p:nvSpPr>
          <p:spPr>
            <a:xfrm>
              <a:off x="5592254" y="2843650"/>
              <a:ext cx="671655" cy="111891"/>
            </a:xfrm>
            <a:custGeom>
              <a:avLst/>
              <a:gdLst/>
              <a:ahLst/>
              <a:cxnLst/>
              <a:rect l="l" t="t" r="r" b="b"/>
              <a:pathLst>
                <a:path w="4352" h="725" extrusionOk="0">
                  <a:moveTo>
                    <a:pt x="0" y="0"/>
                  </a:moveTo>
                  <a:lnTo>
                    <a:pt x="0" y="725"/>
                  </a:lnTo>
                  <a:lnTo>
                    <a:pt x="4352" y="725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65;p24">
              <a:extLst>
                <a:ext uri="{FF2B5EF4-FFF2-40B4-BE49-F238E27FC236}">
                  <a16:creationId xmlns:a16="http://schemas.microsoft.com/office/drawing/2014/main" id="{B1267E4B-2F03-4B79-BEAC-CE75A5846D0E}"/>
                </a:ext>
              </a:extLst>
            </p:cNvPr>
            <p:cNvSpPr/>
            <p:nvPr/>
          </p:nvSpPr>
          <p:spPr>
            <a:xfrm>
              <a:off x="5531909" y="2912482"/>
              <a:ext cx="578747" cy="957633"/>
            </a:xfrm>
            <a:custGeom>
              <a:avLst/>
              <a:gdLst/>
              <a:ahLst/>
              <a:cxnLst/>
              <a:rect l="l" t="t" r="r" b="b"/>
              <a:pathLst>
                <a:path w="3750" h="6205" extrusionOk="0">
                  <a:moveTo>
                    <a:pt x="0" y="0"/>
                  </a:moveTo>
                  <a:lnTo>
                    <a:pt x="302" y="6204"/>
                  </a:lnTo>
                  <a:lnTo>
                    <a:pt x="3749" y="6204"/>
                  </a:lnTo>
                  <a:lnTo>
                    <a:pt x="2913" y="5724"/>
                  </a:lnTo>
                  <a:lnTo>
                    <a:pt x="2913" y="279"/>
                  </a:lnTo>
                  <a:lnTo>
                    <a:pt x="335" y="279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6;p24">
              <a:extLst>
                <a:ext uri="{FF2B5EF4-FFF2-40B4-BE49-F238E27FC236}">
                  <a16:creationId xmlns:a16="http://schemas.microsoft.com/office/drawing/2014/main" id="{66973011-FBC5-4919-9C44-BA0E403BAA9B}"/>
                </a:ext>
              </a:extLst>
            </p:cNvPr>
            <p:cNvSpPr/>
            <p:nvPr/>
          </p:nvSpPr>
          <p:spPr>
            <a:xfrm>
              <a:off x="5552436" y="2955387"/>
              <a:ext cx="429044" cy="871516"/>
            </a:xfrm>
            <a:custGeom>
              <a:avLst/>
              <a:gdLst/>
              <a:ahLst/>
              <a:cxnLst/>
              <a:rect l="l" t="t" r="r" b="b"/>
              <a:pathLst>
                <a:path w="2780" h="5647" extrusionOk="0">
                  <a:moveTo>
                    <a:pt x="1" y="1"/>
                  </a:moveTo>
                  <a:lnTo>
                    <a:pt x="169" y="5647"/>
                  </a:lnTo>
                  <a:lnTo>
                    <a:pt x="27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7;p24">
              <a:extLst>
                <a:ext uri="{FF2B5EF4-FFF2-40B4-BE49-F238E27FC236}">
                  <a16:creationId xmlns:a16="http://schemas.microsoft.com/office/drawing/2014/main" id="{923B2517-7C51-4D91-8C79-7DD692B6FC99}"/>
                </a:ext>
              </a:extLst>
            </p:cNvPr>
            <p:cNvSpPr/>
            <p:nvPr/>
          </p:nvSpPr>
          <p:spPr>
            <a:xfrm>
              <a:off x="5587006" y="3869964"/>
              <a:ext cx="532293" cy="67135"/>
            </a:xfrm>
            <a:custGeom>
              <a:avLst/>
              <a:gdLst/>
              <a:ahLst/>
              <a:cxnLst/>
              <a:rect l="l" t="t" r="r" b="b"/>
              <a:pathLst>
                <a:path w="3449" h="435" extrusionOk="0">
                  <a:moveTo>
                    <a:pt x="0" y="0"/>
                  </a:moveTo>
                  <a:lnTo>
                    <a:pt x="0" y="435"/>
                  </a:lnTo>
                  <a:lnTo>
                    <a:pt x="3448" y="435"/>
                  </a:lnTo>
                  <a:lnTo>
                    <a:pt x="3448" y="0"/>
                  </a:lnTo>
                  <a:close/>
                </a:path>
              </a:pathLst>
            </a:custGeom>
            <a:solidFill>
              <a:srgbClr val="8C6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68;p24">
              <a:extLst>
                <a:ext uri="{FF2B5EF4-FFF2-40B4-BE49-F238E27FC236}">
                  <a16:creationId xmlns:a16="http://schemas.microsoft.com/office/drawing/2014/main" id="{617ACEFF-19F8-4528-B840-5949B5B8409A}"/>
                </a:ext>
              </a:extLst>
            </p:cNvPr>
            <p:cNvSpPr/>
            <p:nvPr/>
          </p:nvSpPr>
          <p:spPr>
            <a:xfrm>
              <a:off x="4138746" y="2857385"/>
              <a:ext cx="611465" cy="530749"/>
            </a:xfrm>
            <a:custGeom>
              <a:avLst/>
              <a:gdLst/>
              <a:ahLst/>
              <a:cxnLst/>
              <a:rect l="l" t="t" r="r" b="b"/>
              <a:pathLst>
                <a:path w="3962" h="3439" extrusionOk="0">
                  <a:moveTo>
                    <a:pt x="2444" y="0"/>
                  </a:moveTo>
                  <a:cubicBezTo>
                    <a:pt x="2433" y="33"/>
                    <a:pt x="2422" y="100"/>
                    <a:pt x="2399" y="190"/>
                  </a:cubicBezTo>
                  <a:cubicBezTo>
                    <a:pt x="2344" y="380"/>
                    <a:pt x="2277" y="658"/>
                    <a:pt x="2198" y="960"/>
                  </a:cubicBezTo>
                  <a:cubicBezTo>
                    <a:pt x="2198" y="982"/>
                    <a:pt x="2188" y="993"/>
                    <a:pt x="2188" y="1015"/>
                  </a:cubicBezTo>
                  <a:cubicBezTo>
                    <a:pt x="2121" y="1295"/>
                    <a:pt x="2042" y="1585"/>
                    <a:pt x="1987" y="1819"/>
                  </a:cubicBezTo>
                  <a:cubicBezTo>
                    <a:pt x="1908" y="2120"/>
                    <a:pt x="1864" y="2332"/>
                    <a:pt x="1864" y="2332"/>
                  </a:cubicBezTo>
                  <a:lnTo>
                    <a:pt x="202" y="2377"/>
                  </a:lnTo>
                  <a:cubicBezTo>
                    <a:pt x="202" y="2377"/>
                    <a:pt x="1" y="2544"/>
                    <a:pt x="659" y="2845"/>
                  </a:cubicBezTo>
                  <a:cubicBezTo>
                    <a:pt x="982" y="2996"/>
                    <a:pt x="1941" y="3439"/>
                    <a:pt x="2136" y="3439"/>
                  </a:cubicBezTo>
                  <a:cubicBezTo>
                    <a:pt x="2143" y="3439"/>
                    <a:pt x="2149" y="3438"/>
                    <a:pt x="2154" y="3437"/>
                  </a:cubicBezTo>
                  <a:cubicBezTo>
                    <a:pt x="2221" y="3425"/>
                    <a:pt x="2545" y="2924"/>
                    <a:pt x="2902" y="2343"/>
                  </a:cubicBezTo>
                  <a:cubicBezTo>
                    <a:pt x="3348" y="1607"/>
                    <a:pt x="3850" y="759"/>
                    <a:pt x="3961" y="569"/>
                  </a:cubicBezTo>
                  <a:lnTo>
                    <a:pt x="2444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69;p24">
              <a:extLst>
                <a:ext uri="{FF2B5EF4-FFF2-40B4-BE49-F238E27FC236}">
                  <a16:creationId xmlns:a16="http://schemas.microsoft.com/office/drawing/2014/main" id="{9AE6BA46-30C8-47FB-A61C-DBE9C72E2BBC}"/>
                </a:ext>
              </a:extLst>
            </p:cNvPr>
            <p:cNvSpPr/>
            <p:nvPr/>
          </p:nvSpPr>
          <p:spPr>
            <a:xfrm>
              <a:off x="4508991" y="2857385"/>
              <a:ext cx="241222" cy="361755"/>
            </a:xfrm>
            <a:custGeom>
              <a:avLst/>
              <a:gdLst/>
              <a:ahLst/>
              <a:cxnLst/>
              <a:rect l="l" t="t" r="r" b="b"/>
              <a:pathLst>
                <a:path w="1563" h="2344" extrusionOk="0">
                  <a:moveTo>
                    <a:pt x="45" y="0"/>
                  </a:moveTo>
                  <a:cubicBezTo>
                    <a:pt x="34" y="33"/>
                    <a:pt x="23" y="100"/>
                    <a:pt x="0" y="190"/>
                  </a:cubicBezTo>
                  <a:lnTo>
                    <a:pt x="503" y="2343"/>
                  </a:lnTo>
                  <a:cubicBezTo>
                    <a:pt x="949" y="1607"/>
                    <a:pt x="1451" y="759"/>
                    <a:pt x="1562" y="569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70;p24">
              <a:extLst>
                <a:ext uri="{FF2B5EF4-FFF2-40B4-BE49-F238E27FC236}">
                  <a16:creationId xmlns:a16="http://schemas.microsoft.com/office/drawing/2014/main" id="{48C3FF97-92B2-4E89-89B1-52BB85E73B48}"/>
                </a:ext>
              </a:extLst>
            </p:cNvPr>
            <p:cNvSpPr/>
            <p:nvPr/>
          </p:nvSpPr>
          <p:spPr>
            <a:xfrm>
              <a:off x="4083649" y="2805684"/>
              <a:ext cx="394474" cy="333821"/>
            </a:xfrm>
            <a:custGeom>
              <a:avLst/>
              <a:gdLst/>
              <a:ahLst/>
              <a:cxnLst/>
              <a:rect l="l" t="t" r="r" b="b"/>
              <a:pathLst>
                <a:path w="2556" h="2163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cubicBezTo>
                    <a:pt x="1707" y="1764"/>
                    <a:pt x="1752" y="1786"/>
                    <a:pt x="1774" y="1786"/>
                  </a:cubicBezTo>
                  <a:cubicBezTo>
                    <a:pt x="1886" y="1830"/>
                    <a:pt x="2076" y="2143"/>
                    <a:pt x="2165" y="2154"/>
                  </a:cubicBezTo>
                  <a:cubicBezTo>
                    <a:pt x="2182" y="2159"/>
                    <a:pt x="2210" y="2162"/>
                    <a:pt x="2242" y="2162"/>
                  </a:cubicBezTo>
                  <a:cubicBezTo>
                    <a:pt x="2274" y="2162"/>
                    <a:pt x="2310" y="2159"/>
                    <a:pt x="2344" y="2154"/>
                  </a:cubicBezTo>
                  <a:cubicBezTo>
                    <a:pt x="2399" y="1920"/>
                    <a:pt x="2478" y="1630"/>
                    <a:pt x="2545" y="1350"/>
                  </a:cubicBezTo>
                  <a:cubicBezTo>
                    <a:pt x="2545" y="1328"/>
                    <a:pt x="2555" y="1317"/>
                    <a:pt x="2555" y="1295"/>
                  </a:cubicBezTo>
                  <a:lnTo>
                    <a:pt x="2555" y="1295"/>
                  </a:lnTo>
                  <a:lnTo>
                    <a:pt x="2221" y="1306"/>
                  </a:lnTo>
                  <a:cubicBezTo>
                    <a:pt x="2221" y="1306"/>
                    <a:pt x="1719" y="737"/>
                    <a:pt x="1373" y="358"/>
                  </a:cubicBezTo>
                  <a:cubicBezTo>
                    <a:pt x="1317" y="301"/>
                    <a:pt x="1273" y="246"/>
                    <a:pt x="1228" y="201"/>
                  </a:cubicBez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71;p24">
              <a:extLst>
                <a:ext uri="{FF2B5EF4-FFF2-40B4-BE49-F238E27FC236}">
                  <a16:creationId xmlns:a16="http://schemas.microsoft.com/office/drawing/2014/main" id="{1D7A722B-18FD-487D-97EC-5675E3222A89}"/>
                </a:ext>
              </a:extLst>
            </p:cNvPr>
            <p:cNvSpPr/>
            <p:nvPr/>
          </p:nvSpPr>
          <p:spPr>
            <a:xfrm>
              <a:off x="4083649" y="2805684"/>
              <a:ext cx="251562" cy="266995"/>
            </a:xfrm>
            <a:custGeom>
              <a:avLst/>
              <a:gdLst/>
              <a:ahLst/>
              <a:cxnLst/>
              <a:rect l="l" t="t" r="r" b="b"/>
              <a:pathLst>
                <a:path w="1630" h="1730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lnTo>
                    <a:pt x="1228" y="201"/>
                  </a:ln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72;p24">
              <a:extLst>
                <a:ext uri="{FF2B5EF4-FFF2-40B4-BE49-F238E27FC236}">
                  <a16:creationId xmlns:a16="http://schemas.microsoft.com/office/drawing/2014/main" id="{0F3769AB-3DDB-4808-BA3C-898A2D4BDEB5}"/>
                </a:ext>
              </a:extLst>
            </p:cNvPr>
            <p:cNvSpPr/>
            <p:nvPr/>
          </p:nvSpPr>
          <p:spPr>
            <a:xfrm>
              <a:off x="2709469" y="3436443"/>
              <a:ext cx="611465" cy="194150"/>
            </a:xfrm>
            <a:custGeom>
              <a:avLst/>
              <a:gdLst/>
              <a:ahLst/>
              <a:cxnLst/>
              <a:rect l="l" t="t" r="r" b="b"/>
              <a:pathLst>
                <a:path w="3962" h="1258" extrusionOk="0">
                  <a:moveTo>
                    <a:pt x="1473" y="0"/>
                  </a:moveTo>
                  <a:cubicBezTo>
                    <a:pt x="1267" y="0"/>
                    <a:pt x="963" y="332"/>
                    <a:pt x="737" y="499"/>
                  </a:cubicBezTo>
                  <a:cubicBezTo>
                    <a:pt x="670" y="555"/>
                    <a:pt x="603" y="588"/>
                    <a:pt x="558" y="600"/>
                  </a:cubicBezTo>
                  <a:cubicBezTo>
                    <a:pt x="324" y="645"/>
                    <a:pt x="123" y="756"/>
                    <a:pt x="68" y="834"/>
                  </a:cubicBezTo>
                  <a:cubicBezTo>
                    <a:pt x="1" y="912"/>
                    <a:pt x="224" y="945"/>
                    <a:pt x="502" y="957"/>
                  </a:cubicBezTo>
                  <a:cubicBezTo>
                    <a:pt x="715" y="957"/>
                    <a:pt x="938" y="957"/>
                    <a:pt x="1149" y="945"/>
                  </a:cubicBezTo>
                  <a:cubicBezTo>
                    <a:pt x="1228" y="945"/>
                    <a:pt x="1306" y="935"/>
                    <a:pt x="1373" y="935"/>
                  </a:cubicBezTo>
                  <a:cubicBezTo>
                    <a:pt x="1386" y="934"/>
                    <a:pt x="1401" y="933"/>
                    <a:pt x="1416" y="933"/>
                  </a:cubicBezTo>
                  <a:cubicBezTo>
                    <a:pt x="1735" y="933"/>
                    <a:pt x="2545" y="1135"/>
                    <a:pt x="2545" y="1135"/>
                  </a:cubicBezTo>
                  <a:cubicBezTo>
                    <a:pt x="2924" y="1225"/>
                    <a:pt x="3393" y="1258"/>
                    <a:pt x="3817" y="1258"/>
                  </a:cubicBezTo>
                  <a:cubicBezTo>
                    <a:pt x="3939" y="923"/>
                    <a:pt x="3961" y="444"/>
                    <a:pt x="3884" y="64"/>
                  </a:cubicBezTo>
                  <a:lnTo>
                    <a:pt x="3850" y="30"/>
                  </a:lnTo>
                  <a:cubicBezTo>
                    <a:pt x="3850" y="30"/>
                    <a:pt x="3671" y="53"/>
                    <a:pt x="3426" y="87"/>
                  </a:cubicBezTo>
                  <a:cubicBezTo>
                    <a:pt x="3192" y="120"/>
                    <a:pt x="2902" y="164"/>
                    <a:pt x="2645" y="198"/>
                  </a:cubicBezTo>
                  <a:cubicBezTo>
                    <a:pt x="2332" y="243"/>
                    <a:pt x="2076" y="276"/>
                    <a:pt x="1987" y="276"/>
                  </a:cubicBezTo>
                  <a:cubicBezTo>
                    <a:pt x="1971" y="277"/>
                    <a:pt x="1957" y="278"/>
                    <a:pt x="1944" y="278"/>
                  </a:cubicBezTo>
                  <a:cubicBezTo>
                    <a:pt x="1755" y="278"/>
                    <a:pt x="1771" y="134"/>
                    <a:pt x="1551" y="20"/>
                  </a:cubicBezTo>
                  <a:cubicBezTo>
                    <a:pt x="1527" y="6"/>
                    <a:pt x="1501" y="0"/>
                    <a:pt x="1473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73;p24">
              <a:extLst>
                <a:ext uri="{FF2B5EF4-FFF2-40B4-BE49-F238E27FC236}">
                  <a16:creationId xmlns:a16="http://schemas.microsoft.com/office/drawing/2014/main" id="{5ADBA54E-4490-4E4A-973F-7DBF8CA4E772}"/>
                </a:ext>
              </a:extLst>
            </p:cNvPr>
            <p:cNvSpPr/>
            <p:nvPr/>
          </p:nvSpPr>
          <p:spPr>
            <a:xfrm>
              <a:off x="2886798" y="3441073"/>
              <a:ext cx="434137" cy="189520"/>
            </a:xfrm>
            <a:custGeom>
              <a:avLst/>
              <a:gdLst/>
              <a:ahLst/>
              <a:cxnLst/>
              <a:rect l="l" t="t" r="r" b="b"/>
              <a:pathLst>
                <a:path w="2813" h="1228" extrusionOk="0">
                  <a:moveTo>
                    <a:pt x="2701" y="0"/>
                  </a:moveTo>
                  <a:cubicBezTo>
                    <a:pt x="2701" y="0"/>
                    <a:pt x="2031" y="90"/>
                    <a:pt x="1485" y="168"/>
                  </a:cubicBezTo>
                  <a:cubicBezTo>
                    <a:pt x="1027" y="592"/>
                    <a:pt x="469" y="804"/>
                    <a:pt x="0" y="915"/>
                  </a:cubicBezTo>
                  <a:cubicBezTo>
                    <a:pt x="79" y="915"/>
                    <a:pt x="157" y="905"/>
                    <a:pt x="224" y="905"/>
                  </a:cubicBezTo>
                  <a:cubicBezTo>
                    <a:pt x="237" y="904"/>
                    <a:pt x="252" y="903"/>
                    <a:pt x="267" y="903"/>
                  </a:cubicBezTo>
                  <a:cubicBezTo>
                    <a:pt x="586" y="903"/>
                    <a:pt x="1396" y="1105"/>
                    <a:pt x="1396" y="1105"/>
                  </a:cubicBezTo>
                  <a:cubicBezTo>
                    <a:pt x="1775" y="1195"/>
                    <a:pt x="2244" y="1228"/>
                    <a:pt x="2668" y="1228"/>
                  </a:cubicBezTo>
                  <a:cubicBezTo>
                    <a:pt x="2790" y="893"/>
                    <a:pt x="2812" y="414"/>
                    <a:pt x="2735" y="34"/>
                  </a:cubicBezTo>
                  <a:lnTo>
                    <a:pt x="270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74;p24">
              <a:extLst>
                <a:ext uri="{FF2B5EF4-FFF2-40B4-BE49-F238E27FC236}">
                  <a16:creationId xmlns:a16="http://schemas.microsoft.com/office/drawing/2014/main" id="{3DE969D7-0A57-4345-9CF7-2549A3AEE58F}"/>
                </a:ext>
              </a:extLst>
            </p:cNvPr>
            <p:cNvSpPr/>
            <p:nvPr/>
          </p:nvSpPr>
          <p:spPr>
            <a:xfrm>
              <a:off x="2625049" y="3504195"/>
              <a:ext cx="611465" cy="195385"/>
            </a:xfrm>
            <a:custGeom>
              <a:avLst/>
              <a:gdLst/>
              <a:ahLst/>
              <a:cxnLst/>
              <a:rect l="l" t="t" r="r" b="b"/>
              <a:pathLst>
                <a:path w="3962" h="1266" extrusionOk="0">
                  <a:moveTo>
                    <a:pt x="1473" y="1"/>
                  </a:moveTo>
                  <a:cubicBezTo>
                    <a:pt x="1211" y="1"/>
                    <a:pt x="762" y="566"/>
                    <a:pt x="548" y="607"/>
                  </a:cubicBezTo>
                  <a:cubicBezTo>
                    <a:pt x="324" y="652"/>
                    <a:pt x="124" y="752"/>
                    <a:pt x="57" y="841"/>
                  </a:cubicBezTo>
                  <a:cubicBezTo>
                    <a:pt x="0" y="920"/>
                    <a:pt x="224" y="953"/>
                    <a:pt x="503" y="964"/>
                  </a:cubicBezTo>
                  <a:cubicBezTo>
                    <a:pt x="714" y="964"/>
                    <a:pt x="927" y="964"/>
                    <a:pt x="1138" y="953"/>
                  </a:cubicBezTo>
                  <a:lnTo>
                    <a:pt x="1150" y="953"/>
                  </a:lnTo>
                  <a:cubicBezTo>
                    <a:pt x="1217" y="953"/>
                    <a:pt x="1295" y="942"/>
                    <a:pt x="1373" y="942"/>
                  </a:cubicBezTo>
                  <a:cubicBezTo>
                    <a:pt x="1387" y="941"/>
                    <a:pt x="1401" y="940"/>
                    <a:pt x="1417" y="940"/>
                  </a:cubicBezTo>
                  <a:cubicBezTo>
                    <a:pt x="1734" y="940"/>
                    <a:pt x="2534" y="1143"/>
                    <a:pt x="2534" y="1143"/>
                  </a:cubicBezTo>
                  <a:cubicBezTo>
                    <a:pt x="2913" y="1232"/>
                    <a:pt x="3392" y="1265"/>
                    <a:pt x="3806" y="1265"/>
                  </a:cubicBezTo>
                  <a:cubicBezTo>
                    <a:pt x="3940" y="930"/>
                    <a:pt x="3962" y="439"/>
                    <a:pt x="3873" y="60"/>
                  </a:cubicBezTo>
                  <a:lnTo>
                    <a:pt x="3850" y="27"/>
                  </a:lnTo>
                  <a:cubicBezTo>
                    <a:pt x="3850" y="27"/>
                    <a:pt x="3181" y="127"/>
                    <a:pt x="2634" y="206"/>
                  </a:cubicBezTo>
                  <a:cubicBezTo>
                    <a:pt x="2333" y="239"/>
                    <a:pt x="2076" y="272"/>
                    <a:pt x="1986" y="283"/>
                  </a:cubicBezTo>
                  <a:cubicBezTo>
                    <a:pt x="1971" y="285"/>
                    <a:pt x="1956" y="285"/>
                    <a:pt x="1942" y="285"/>
                  </a:cubicBezTo>
                  <a:cubicBezTo>
                    <a:pt x="1746" y="285"/>
                    <a:pt x="1770" y="141"/>
                    <a:pt x="1540" y="15"/>
                  </a:cubicBezTo>
                  <a:cubicBezTo>
                    <a:pt x="1520" y="5"/>
                    <a:pt x="1497" y="1"/>
                    <a:pt x="1473" y="1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75;p24">
              <a:extLst>
                <a:ext uri="{FF2B5EF4-FFF2-40B4-BE49-F238E27FC236}">
                  <a16:creationId xmlns:a16="http://schemas.microsoft.com/office/drawing/2014/main" id="{184D82C0-4B4E-45DA-BD40-9B1B512C6933}"/>
                </a:ext>
              </a:extLst>
            </p:cNvPr>
            <p:cNvSpPr/>
            <p:nvPr/>
          </p:nvSpPr>
          <p:spPr>
            <a:xfrm>
              <a:off x="2802532" y="3501417"/>
              <a:ext cx="444323" cy="197700"/>
            </a:xfrm>
            <a:custGeom>
              <a:avLst/>
              <a:gdLst/>
              <a:ahLst/>
              <a:cxnLst/>
              <a:rect l="l" t="t" r="r" b="b"/>
              <a:pathLst>
                <a:path w="2879" h="1281" extrusionOk="0">
                  <a:moveTo>
                    <a:pt x="2298" y="0"/>
                  </a:moveTo>
                  <a:cubicBezTo>
                    <a:pt x="2187" y="0"/>
                    <a:pt x="2081" y="82"/>
                    <a:pt x="1997" y="157"/>
                  </a:cubicBezTo>
                  <a:cubicBezTo>
                    <a:pt x="1808" y="313"/>
                    <a:pt x="1607" y="457"/>
                    <a:pt x="1406" y="591"/>
                  </a:cubicBezTo>
                  <a:cubicBezTo>
                    <a:pt x="1294" y="670"/>
                    <a:pt x="1194" y="748"/>
                    <a:pt x="1071" y="792"/>
                  </a:cubicBezTo>
                  <a:cubicBezTo>
                    <a:pt x="970" y="826"/>
                    <a:pt x="859" y="837"/>
                    <a:pt x="759" y="859"/>
                  </a:cubicBezTo>
                  <a:cubicBezTo>
                    <a:pt x="613" y="871"/>
                    <a:pt x="479" y="893"/>
                    <a:pt x="335" y="915"/>
                  </a:cubicBezTo>
                  <a:cubicBezTo>
                    <a:pt x="223" y="926"/>
                    <a:pt x="112" y="960"/>
                    <a:pt x="0" y="971"/>
                  </a:cubicBezTo>
                  <a:cubicBezTo>
                    <a:pt x="67" y="971"/>
                    <a:pt x="145" y="960"/>
                    <a:pt x="223" y="960"/>
                  </a:cubicBezTo>
                  <a:cubicBezTo>
                    <a:pt x="237" y="959"/>
                    <a:pt x="251" y="958"/>
                    <a:pt x="267" y="958"/>
                  </a:cubicBezTo>
                  <a:cubicBezTo>
                    <a:pt x="584" y="958"/>
                    <a:pt x="1384" y="1161"/>
                    <a:pt x="1384" y="1161"/>
                  </a:cubicBezTo>
                  <a:cubicBezTo>
                    <a:pt x="1618" y="1216"/>
                    <a:pt x="1863" y="1238"/>
                    <a:pt x="2098" y="1261"/>
                  </a:cubicBezTo>
                  <a:cubicBezTo>
                    <a:pt x="2232" y="1272"/>
                    <a:pt x="2354" y="1272"/>
                    <a:pt x="2477" y="1272"/>
                  </a:cubicBezTo>
                  <a:cubicBezTo>
                    <a:pt x="2505" y="1278"/>
                    <a:pt x="2535" y="1280"/>
                    <a:pt x="2566" y="1280"/>
                  </a:cubicBezTo>
                  <a:cubicBezTo>
                    <a:pt x="2597" y="1280"/>
                    <a:pt x="2628" y="1278"/>
                    <a:pt x="2656" y="1272"/>
                  </a:cubicBezTo>
                  <a:cubicBezTo>
                    <a:pt x="2689" y="1272"/>
                    <a:pt x="2723" y="1261"/>
                    <a:pt x="2745" y="1250"/>
                  </a:cubicBezTo>
                  <a:cubicBezTo>
                    <a:pt x="2879" y="1172"/>
                    <a:pt x="2867" y="982"/>
                    <a:pt x="2867" y="859"/>
                  </a:cubicBezTo>
                  <a:cubicBezTo>
                    <a:pt x="2879" y="603"/>
                    <a:pt x="2767" y="457"/>
                    <a:pt x="2622" y="257"/>
                  </a:cubicBezTo>
                  <a:cubicBezTo>
                    <a:pt x="2555" y="157"/>
                    <a:pt x="2488" y="33"/>
                    <a:pt x="2366" y="11"/>
                  </a:cubicBezTo>
                  <a:cubicBezTo>
                    <a:pt x="2343" y="4"/>
                    <a:pt x="2320" y="0"/>
                    <a:pt x="2298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76;p24">
              <a:extLst>
                <a:ext uri="{FF2B5EF4-FFF2-40B4-BE49-F238E27FC236}">
                  <a16:creationId xmlns:a16="http://schemas.microsoft.com/office/drawing/2014/main" id="{F98BF30D-3289-46EC-8A0E-C8A88147D39D}"/>
                </a:ext>
              </a:extLst>
            </p:cNvPr>
            <p:cNvSpPr/>
            <p:nvPr/>
          </p:nvSpPr>
          <p:spPr>
            <a:xfrm>
              <a:off x="3649665" y="2056551"/>
              <a:ext cx="669957" cy="909327"/>
            </a:xfrm>
            <a:custGeom>
              <a:avLst/>
              <a:gdLst/>
              <a:ahLst/>
              <a:cxnLst/>
              <a:rect l="l" t="t" r="r" b="b"/>
              <a:pathLst>
                <a:path w="4341" h="5892" extrusionOk="0">
                  <a:moveTo>
                    <a:pt x="2032" y="0"/>
                  </a:moveTo>
                  <a:cubicBezTo>
                    <a:pt x="2020" y="0"/>
                    <a:pt x="2020" y="12"/>
                    <a:pt x="2009" y="12"/>
                  </a:cubicBezTo>
                  <a:cubicBezTo>
                    <a:pt x="1429" y="324"/>
                    <a:pt x="782" y="581"/>
                    <a:pt x="436" y="714"/>
                  </a:cubicBezTo>
                  <a:cubicBezTo>
                    <a:pt x="403" y="548"/>
                    <a:pt x="358" y="369"/>
                    <a:pt x="324" y="201"/>
                  </a:cubicBezTo>
                  <a:lnTo>
                    <a:pt x="1" y="290"/>
                  </a:lnTo>
                  <a:lnTo>
                    <a:pt x="391" y="2187"/>
                  </a:lnTo>
                  <a:lnTo>
                    <a:pt x="1172" y="3995"/>
                  </a:lnTo>
                  <a:lnTo>
                    <a:pt x="1350" y="4419"/>
                  </a:lnTo>
                  <a:cubicBezTo>
                    <a:pt x="1350" y="4419"/>
                    <a:pt x="1574" y="4654"/>
                    <a:pt x="1841" y="4932"/>
                  </a:cubicBezTo>
                  <a:cubicBezTo>
                    <a:pt x="1853" y="4944"/>
                    <a:pt x="1864" y="4966"/>
                    <a:pt x="1886" y="4977"/>
                  </a:cubicBezTo>
                  <a:cubicBezTo>
                    <a:pt x="2288" y="5390"/>
                    <a:pt x="2768" y="5892"/>
                    <a:pt x="2790" y="5892"/>
                  </a:cubicBezTo>
                  <a:lnTo>
                    <a:pt x="2801" y="5892"/>
                  </a:lnTo>
                  <a:cubicBezTo>
                    <a:pt x="2947" y="5792"/>
                    <a:pt x="4062" y="4865"/>
                    <a:pt x="4319" y="4676"/>
                  </a:cubicBezTo>
                  <a:cubicBezTo>
                    <a:pt x="4341" y="4654"/>
                    <a:pt x="3348" y="3493"/>
                    <a:pt x="3259" y="3382"/>
                  </a:cubicBezTo>
                  <a:lnTo>
                    <a:pt x="3247" y="3370"/>
                  </a:lnTo>
                  <a:cubicBezTo>
                    <a:pt x="3247" y="3370"/>
                    <a:pt x="3058" y="2835"/>
                    <a:pt x="2813" y="2177"/>
                  </a:cubicBezTo>
                  <a:cubicBezTo>
                    <a:pt x="2656" y="1730"/>
                    <a:pt x="2466" y="1217"/>
                    <a:pt x="2310" y="781"/>
                  </a:cubicBezTo>
                  <a:cubicBezTo>
                    <a:pt x="2265" y="670"/>
                    <a:pt x="2232" y="558"/>
                    <a:pt x="2198" y="458"/>
                  </a:cubicBezTo>
                  <a:cubicBezTo>
                    <a:pt x="2132" y="280"/>
                    <a:pt x="2076" y="124"/>
                    <a:pt x="2032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77;p24">
              <a:extLst>
                <a:ext uri="{FF2B5EF4-FFF2-40B4-BE49-F238E27FC236}">
                  <a16:creationId xmlns:a16="http://schemas.microsoft.com/office/drawing/2014/main" id="{0F34B28A-6598-4C6B-B940-6AB0A1CEDDB1}"/>
                </a:ext>
              </a:extLst>
            </p:cNvPr>
            <p:cNvSpPr/>
            <p:nvPr/>
          </p:nvSpPr>
          <p:spPr>
            <a:xfrm>
              <a:off x="3894283" y="2127236"/>
              <a:ext cx="425340" cy="838643"/>
            </a:xfrm>
            <a:custGeom>
              <a:avLst/>
              <a:gdLst/>
              <a:ahLst/>
              <a:cxnLst/>
              <a:rect l="l" t="t" r="r" b="b"/>
              <a:pathLst>
                <a:path w="2756" h="5434" extrusionOk="0">
                  <a:moveTo>
                    <a:pt x="613" y="0"/>
                  </a:moveTo>
                  <a:cubicBezTo>
                    <a:pt x="469" y="346"/>
                    <a:pt x="390" y="725"/>
                    <a:pt x="313" y="1082"/>
                  </a:cubicBezTo>
                  <a:cubicBezTo>
                    <a:pt x="145" y="1919"/>
                    <a:pt x="0" y="2778"/>
                    <a:pt x="90" y="3638"/>
                  </a:cubicBezTo>
                  <a:cubicBezTo>
                    <a:pt x="123" y="3928"/>
                    <a:pt x="167" y="4206"/>
                    <a:pt x="256" y="4474"/>
                  </a:cubicBezTo>
                  <a:cubicBezTo>
                    <a:pt x="268" y="4486"/>
                    <a:pt x="279" y="4508"/>
                    <a:pt x="301" y="4519"/>
                  </a:cubicBezTo>
                  <a:cubicBezTo>
                    <a:pt x="703" y="4932"/>
                    <a:pt x="1183" y="5434"/>
                    <a:pt x="1205" y="5434"/>
                  </a:cubicBezTo>
                  <a:lnTo>
                    <a:pt x="1216" y="5434"/>
                  </a:lnTo>
                  <a:cubicBezTo>
                    <a:pt x="1372" y="5334"/>
                    <a:pt x="2667" y="4307"/>
                    <a:pt x="2734" y="4218"/>
                  </a:cubicBezTo>
                  <a:cubicBezTo>
                    <a:pt x="2756" y="4196"/>
                    <a:pt x="1763" y="3035"/>
                    <a:pt x="1674" y="2924"/>
                  </a:cubicBezTo>
                  <a:lnTo>
                    <a:pt x="1662" y="2912"/>
                  </a:lnTo>
                  <a:cubicBezTo>
                    <a:pt x="1662" y="2912"/>
                    <a:pt x="1473" y="2377"/>
                    <a:pt x="1228" y="1719"/>
                  </a:cubicBezTo>
                  <a:cubicBezTo>
                    <a:pt x="1071" y="1272"/>
                    <a:pt x="881" y="759"/>
                    <a:pt x="725" y="323"/>
                  </a:cubicBezTo>
                  <a:cubicBezTo>
                    <a:pt x="680" y="212"/>
                    <a:pt x="647" y="10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78;p24">
              <a:extLst>
                <a:ext uri="{FF2B5EF4-FFF2-40B4-BE49-F238E27FC236}">
                  <a16:creationId xmlns:a16="http://schemas.microsoft.com/office/drawing/2014/main" id="{A51F6B6F-1F72-414E-9852-D1E57CF6311A}"/>
                </a:ext>
              </a:extLst>
            </p:cNvPr>
            <p:cNvSpPr/>
            <p:nvPr/>
          </p:nvSpPr>
          <p:spPr>
            <a:xfrm>
              <a:off x="3739333" y="2034173"/>
              <a:ext cx="223936" cy="399721"/>
            </a:xfrm>
            <a:custGeom>
              <a:avLst/>
              <a:gdLst/>
              <a:ahLst/>
              <a:cxnLst/>
              <a:rect l="l" t="t" r="r" b="b"/>
              <a:pathLst>
                <a:path w="1451" h="2590" extrusionOk="0">
                  <a:moveTo>
                    <a:pt x="1214" y="1"/>
                  </a:moveTo>
                  <a:cubicBezTo>
                    <a:pt x="1159" y="1"/>
                    <a:pt x="0" y="559"/>
                    <a:pt x="0" y="559"/>
                  </a:cubicBezTo>
                  <a:lnTo>
                    <a:pt x="234" y="2121"/>
                  </a:lnTo>
                  <a:lnTo>
                    <a:pt x="714" y="2533"/>
                  </a:lnTo>
                  <a:lnTo>
                    <a:pt x="759" y="2589"/>
                  </a:lnTo>
                  <a:lnTo>
                    <a:pt x="603" y="1384"/>
                  </a:lnTo>
                  <a:lnTo>
                    <a:pt x="1451" y="145"/>
                  </a:lnTo>
                  <a:cubicBezTo>
                    <a:pt x="1451" y="145"/>
                    <a:pt x="1250" y="11"/>
                    <a:pt x="1216" y="1"/>
                  </a:cubicBezTo>
                  <a:cubicBezTo>
                    <a:pt x="1215" y="1"/>
                    <a:pt x="1215" y="1"/>
                    <a:pt x="1214" y="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79;p24">
              <a:extLst>
                <a:ext uri="{FF2B5EF4-FFF2-40B4-BE49-F238E27FC236}">
                  <a16:creationId xmlns:a16="http://schemas.microsoft.com/office/drawing/2014/main" id="{32DAFE5C-010C-433B-B36E-0A12885224FF}"/>
                </a:ext>
              </a:extLst>
            </p:cNvPr>
            <p:cNvSpPr/>
            <p:nvPr/>
          </p:nvSpPr>
          <p:spPr>
            <a:xfrm>
              <a:off x="3709855" y="2046211"/>
              <a:ext cx="234431" cy="379041"/>
            </a:xfrm>
            <a:custGeom>
              <a:avLst/>
              <a:gdLst/>
              <a:ahLst/>
              <a:cxnLst/>
              <a:rect l="l" t="t" r="r" b="b"/>
              <a:pathLst>
                <a:path w="1519" h="2456" extrusionOk="0">
                  <a:moveTo>
                    <a:pt x="1" y="592"/>
                  </a:moveTo>
                  <a:cubicBezTo>
                    <a:pt x="1" y="592"/>
                    <a:pt x="1" y="592"/>
                    <a:pt x="1" y="592"/>
                  </a:cubicBezTo>
                  <a:cubicBezTo>
                    <a:pt x="1" y="593"/>
                    <a:pt x="1" y="593"/>
                    <a:pt x="2" y="593"/>
                  </a:cubicBezTo>
                  <a:lnTo>
                    <a:pt x="2" y="593"/>
                  </a:lnTo>
                  <a:cubicBezTo>
                    <a:pt x="2" y="592"/>
                    <a:pt x="1" y="592"/>
                    <a:pt x="1" y="592"/>
                  </a:cubicBezTo>
                  <a:close/>
                  <a:moveTo>
                    <a:pt x="1518" y="0"/>
                  </a:moveTo>
                  <a:cubicBezTo>
                    <a:pt x="1518" y="0"/>
                    <a:pt x="78" y="594"/>
                    <a:pt x="4" y="594"/>
                  </a:cubicBezTo>
                  <a:cubicBezTo>
                    <a:pt x="3" y="594"/>
                    <a:pt x="3" y="593"/>
                    <a:pt x="2" y="593"/>
                  </a:cubicBezTo>
                  <a:lnTo>
                    <a:pt x="2" y="593"/>
                  </a:lnTo>
                  <a:cubicBezTo>
                    <a:pt x="39" y="649"/>
                    <a:pt x="905" y="2455"/>
                    <a:pt x="905" y="2455"/>
                  </a:cubicBezTo>
                  <a:cubicBezTo>
                    <a:pt x="894" y="2422"/>
                    <a:pt x="693" y="1284"/>
                    <a:pt x="693" y="1284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80;p24">
              <a:extLst>
                <a:ext uri="{FF2B5EF4-FFF2-40B4-BE49-F238E27FC236}">
                  <a16:creationId xmlns:a16="http://schemas.microsoft.com/office/drawing/2014/main" id="{B11C8E55-E695-48FE-B472-8729E7DBDA2B}"/>
                </a:ext>
              </a:extLst>
            </p:cNvPr>
            <p:cNvSpPr/>
            <p:nvPr/>
          </p:nvSpPr>
          <p:spPr>
            <a:xfrm>
              <a:off x="3527434" y="1582595"/>
              <a:ext cx="802529" cy="809937"/>
            </a:xfrm>
            <a:custGeom>
              <a:avLst/>
              <a:gdLst/>
              <a:ahLst/>
              <a:cxnLst/>
              <a:rect l="l" t="t" r="r" b="b"/>
              <a:pathLst>
                <a:path w="5200" h="5248" extrusionOk="0">
                  <a:moveTo>
                    <a:pt x="3228" y="0"/>
                  </a:moveTo>
                  <a:cubicBezTo>
                    <a:pt x="3197" y="0"/>
                    <a:pt x="3166" y="1"/>
                    <a:pt x="3136" y="3"/>
                  </a:cubicBezTo>
                  <a:cubicBezTo>
                    <a:pt x="2422" y="48"/>
                    <a:pt x="2142" y="963"/>
                    <a:pt x="2031" y="1018"/>
                  </a:cubicBezTo>
                  <a:cubicBezTo>
                    <a:pt x="2016" y="1027"/>
                    <a:pt x="1991" y="1030"/>
                    <a:pt x="1958" y="1030"/>
                  </a:cubicBezTo>
                  <a:cubicBezTo>
                    <a:pt x="1770" y="1030"/>
                    <a:pt x="1309" y="912"/>
                    <a:pt x="815" y="874"/>
                  </a:cubicBezTo>
                  <a:cubicBezTo>
                    <a:pt x="785" y="871"/>
                    <a:pt x="755" y="870"/>
                    <a:pt x="727" y="870"/>
                  </a:cubicBezTo>
                  <a:cubicBezTo>
                    <a:pt x="227" y="870"/>
                    <a:pt x="65" y="1228"/>
                    <a:pt x="34" y="1387"/>
                  </a:cubicBezTo>
                  <a:cubicBezTo>
                    <a:pt x="22" y="1409"/>
                    <a:pt x="22" y="1442"/>
                    <a:pt x="22" y="1476"/>
                  </a:cubicBezTo>
                  <a:cubicBezTo>
                    <a:pt x="0" y="1688"/>
                    <a:pt x="0" y="2089"/>
                    <a:pt x="0" y="2089"/>
                  </a:cubicBezTo>
                  <a:lnTo>
                    <a:pt x="982" y="2089"/>
                  </a:lnTo>
                  <a:cubicBezTo>
                    <a:pt x="982" y="2089"/>
                    <a:pt x="1692" y="2445"/>
                    <a:pt x="2443" y="2445"/>
                  </a:cubicBezTo>
                  <a:cubicBezTo>
                    <a:pt x="2585" y="2445"/>
                    <a:pt x="2728" y="2432"/>
                    <a:pt x="2868" y="2402"/>
                  </a:cubicBezTo>
                  <a:cubicBezTo>
                    <a:pt x="3013" y="2369"/>
                    <a:pt x="3158" y="2313"/>
                    <a:pt x="3292" y="2246"/>
                  </a:cubicBezTo>
                  <a:cubicBezTo>
                    <a:pt x="3381" y="2190"/>
                    <a:pt x="3481" y="2134"/>
                    <a:pt x="3560" y="2079"/>
                  </a:cubicBezTo>
                  <a:cubicBezTo>
                    <a:pt x="4062" y="1722"/>
                    <a:pt x="4396" y="1241"/>
                    <a:pt x="4430" y="1219"/>
                  </a:cubicBezTo>
                  <a:cubicBezTo>
                    <a:pt x="4434" y="1217"/>
                    <a:pt x="4439" y="1216"/>
                    <a:pt x="4445" y="1216"/>
                  </a:cubicBezTo>
                  <a:cubicBezTo>
                    <a:pt x="4530" y="1216"/>
                    <a:pt x="4768" y="1441"/>
                    <a:pt x="4820" y="1588"/>
                  </a:cubicBezTo>
                  <a:cubicBezTo>
                    <a:pt x="4854" y="1710"/>
                    <a:pt x="4743" y="2134"/>
                    <a:pt x="4587" y="2513"/>
                  </a:cubicBezTo>
                  <a:cubicBezTo>
                    <a:pt x="4530" y="2670"/>
                    <a:pt x="4463" y="2815"/>
                    <a:pt x="4408" y="2937"/>
                  </a:cubicBezTo>
                  <a:cubicBezTo>
                    <a:pt x="4199" y="3322"/>
                    <a:pt x="3915" y="3652"/>
                    <a:pt x="3545" y="3652"/>
                  </a:cubicBezTo>
                  <a:cubicBezTo>
                    <a:pt x="3539" y="3652"/>
                    <a:pt x="3532" y="3652"/>
                    <a:pt x="3526" y="3652"/>
                  </a:cubicBezTo>
                  <a:cubicBezTo>
                    <a:pt x="3281" y="3641"/>
                    <a:pt x="3147" y="3250"/>
                    <a:pt x="3124" y="2904"/>
                  </a:cubicBezTo>
                  <a:lnTo>
                    <a:pt x="2824" y="3071"/>
                  </a:lnTo>
                  <a:cubicBezTo>
                    <a:pt x="2990" y="3529"/>
                    <a:pt x="3325" y="4477"/>
                    <a:pt x="3605" y="5248"/>
                  </a:cubicBezTo>
                  <a:cubicBezTo>
                    <a:pt x="4196" y="5057"/>
                    <a:pt x="4039" y="4690"/>
                    <a:pt x="4017" y="4467"/>
                  </a:cubicBezTo>
                  <a:cubicBezTo>
                    <a:pt x="3984" y="4232"/>
                    <a:pt x="4263" y="4321"/>
                    <a:pt x="4430" y="4154"/>
                  </a:cubicBezTo>
                  <a:cubicBezTo>
                    <a:pt x="4597" y="3986"/>
                    <a:pt x="4486" y="3686"/>
                    <a:pt x="4408" y="3518"/>
                  </a:cubicBezTo>
                  <a:cubicBezTo>
                    <a:pt x="4319" y="3339"/>
                    <a:pt x="4463" y="3217"/>
                    <a:pt x="4620" y="2982"/>
                  </a:cubicBezTo>
                  <a:cubicBezTo>
                    <a:pt x="4776" y="2759"/>
                    <a:pt x="5200" y="2201"/>
                    <a:pt x="5144" y="1610"/>
                  </a:cubicBezTo>
                  <a:cubicBezTo>
                    <a:pt x="5088" y="1018"/>
                    <a:pt x="4731" y="896"/>
                    <a:pt x="4731" y="896"/>
                  </a:cubicBezTo>
                  <a:cubicBezTo>
                    <a:pt x="4709" y="773"/>
                    <a:pt x="4587" y="617"/>
                    <a:pt x="4408" y="472"/>
                  </a:cubicBezTo>
                  <a:cubicBezTo>
                    <a:pt x="4116" y="222"/>
                    <a:pt x="3668" y="0"/>
                    <a:pt x="3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81;p24">
              <a:extLst>
                <a:ext uri="{FF2B5EF4-FFF2-40B4-BE49-F238E27FC236}">
                  <a16:creationId xmlns:a16="http://schemas.microsoft.com/office/drawing/2014/main" id="{5837082D-3A1E-46B9-BAD9-D28963B2A39B}"/>
                </a:ext>
              </a:extLst>
            </p:cNvPr>
            <p:cNvSpPr/>
            <p:nvPr/>
          </p:nvSpPr>
          <p:spPr>
            <a:xfrm>
              <a:off x="3665099" y="1904996"/>
              <a:ext cx="370552" cy="261902"/>
            </a:xfrm>
            <a:custGeom>
              <a:avLst/>
              <a:gdLst/>
              <a:ahLst/>
              <a:cxnLst/>
              <a:rect l="l" t="t" r="r" b="b"/>
              <a:pathLst>
                <a:path w="2401" h="1697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146" y="804"/>
                    <a:pt x="191" y="994"/>
                    <a:pt x="224" y="1183"/>
                  </a:cubicBezTo>
                  <a:cubicBezTo>
                    <a:pt x="258" y="1351"/>
                    <a:pt x="303" y="1530"/>
                    <a:pt x="336" y="1696"/>
                  </a:cubicBezTo>
                  <a:cubicBezTo>
                    <a:pt x="626" y="1585"/>
                    <a:pt x="1106" y="139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82;p24">
              <a:extLst>
                <a:ext uri="{FF2B5EF4-FFF2-40B4-BE49-F238E27FC236}">
                  <a16:creationId xmlns:a16="http://schemas.microsoft.com/office/drawing/2014/main" id="{E5F31BE1-93D7-4E45-9C19-32E1BCF4723E}"/>
                </a:ext>
              </a:extLst>
            </p:cNvPr>
            <p:cNvSpPr/>
            <p:nvPr/>
          </p:nvSpPr>
          <p:spPr>
            <a:xfrm>
              <a:off x="4076859" y="1770264"/>
              <a:ext cx="199861" cy="200324"/>
            </a:xfrm>
            <a:custGeom>
              <a:avLst/>
              <a:gdLst/>
              <a:ahLst/>
              <a:cxnLst/>
              <a:rect l="l" t="t" r="r" b="b"/>
              <a:pathLst>
                <a:path w="1295" h="1298" extrusionOk="0">
                  <a:moveTo>
                    <a:pt x="885" y="0"/>
                  </a:moveTo>
                  <a:cubicBezTo>
                    <a:pt x="879" y="0"/>
                    <a:pt x="874" y="1"/>
                    <a:pt x="870" y="3"/>
                  </a:cubicBezTo>
                  <a:cubicBezTo>
                    <a:pt x="836" y="25"/>
                    <a:pt x="502" y="506"/>
                    <a:pt x="0" y="863"/>
                  </a:cubicBezTo>
                  <a:cubicBezTo>
                    <a:pt x="11" y="907"/>
                    <a:pt x="45" y="963"/>
                    <a:pt x="122" y="1007"/>
                  </a:cubicBezTo>
                  <a:cubicBezTo>
                    <a:pt x="153" y="1021"/>
                    <a:pt x="192" y="1024"/>
                    <a:pt x="234" y="1024"/>
                  </a:cubicBezTo>
                  <a:cubicBezTo>
                    <a:pt x="286" y="1024"/>
                    <a:pt x="344" y="1019"/>
                    <a:pt x="399" y="1019"/>
                  </a:cubicBezTo>
                  <a:cubicBezTo>
                    <a:pt x="528" y="1019"/>
                    <a:pt x="645" y="1048"/>
                    <a:pt x="658" y="1242"/>
                  </a:cubicBezTo>
                  <a:cubicBezTo>
                    <a:pt x="658" y="1242"/>
                    <a:pt x="740" y="1215"/>
                    <a:pt x="830" y="1215"/>
                  </a:cubicBezTo>
                  <a:cubicBezTo>
                    <a:pt x="903" y="1215"/>
                    <a:pt x="981" y="1233"/>
                    <a:pt x="1027" y="1297"/>
                  </a:cubicBezTo>
                  <a:cubicBezTo>
                    <a:pt x="1183" y="918"/>
                    <a:pt x="1294" y="494"/>
                    <a:pt x="1260" y="372"/>
                  </a:cubicBezTo>
                  <a:cubicBezTo>
                    <a:pt x="1208" y="225"/>
                    <a:pt x="970" y="0"/>
                    <a:pt x="88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83;p24">
              <a:extLst>
                <a:ext uri="{FF2B5EF4-FFF2-40B4-BE49-F238E27FC236}">
                  <a16:creationId xmlns:a16="http://schemas.microsoft.com/office/drawing/2014/main" id="{A37BE21F-5E27-4D93-8AE3-D1016BC43925}"/>
                </a:ext>
              </a:extLst>
            </p:cNvPr>
            <p:cNvSpPr/>
            <p:nvPr/>
          </p:nvSpPr>
          <p:spPr>
            <a:xfrm>
              <a:off x="4006174" y="1903299"/>
              <a:ext cx="229184" cy="242919"/>
            </a:xfrm>
            <a:custGeom>
              <a:avLst/>
              <a:gdLst/>
              <a:ahLst/>
              <a:cxnLst/>
              <a:rect l="l" t="t" r="r" b="b"/>
              <a:pathLst>
                <a:path w="1485" h="1574" extrusionOk="0">
                  <a:moveTo>
                    <a:pt x="711" y="468"/>
                  </a:moveTo>
                  <a:cubicBezTo>
                    <a:pt x="847" y="468"/>
                    <a:pt x="960" y="581"/>
                    <a:pt x="960" y="581"/>
                  </a:cubicBezTo>
                  <a:cubicBezTo>
                    <a:pt x="1205" y="614"/>
                    <a:pt x="1172" y="793"/>
                    <a:pt x="1172" y="793"/>
                  </a:cubicBezTo>
                  <a:cubicBezTo>
                    <a:pt x="1172" y="793"/>
                    <a:pt x="1119" y="804"/>
                    <a:pt x="1048" y="804"/>
                  </a:cubicBezTo>
                  <a:cubicBezTo>
                    <a:pt x="977" y="804"/>
                    <a:pt x="887" y="793"/>
                    <a:pt x="815" y="748"/>
                  </a:cubicBezTo>
                  <a:cubicBezTo>
                    <a:pt x="670" y="648"/>
                    <a:pt x="637" y="480"/>
                    <a:pt x="637" y="480"/>
                  </a:cubicBezTo>
                  <a:cubicBezTo>
                    <a:pt x="662" y="472"/>
                    <a:pt x="687" y="468"/>
                    <a:pt x="711" y="468"/>
                  </a:cubicBezTo>
                  <a:close/>
                  <a:moveTo>
                    <a:pt x="458" y="1"/>
                  </a:moveTo>
                  <a:cubicBezTo>
                    <a:pt x="379" y="56"/>
                    <a:pt x="279" y="112"/>
                    <a:pt x="190" y="168"/>
                  </a:cubicBezTo>
                  <a:cubicBezTo>
                    <a:pt x="146" y="235"/>
                    <a:pt x="101" y="302"/>
                    <a:pt x="79" y="358"/>
                  </a:cubicBezTo>
                  <a:cubicBezTo>
                    <a:pt x="22" y="458"/>
                    <a:pt x="0" y="636"/>
                    <a:pt x="22" y="826"/>
                  </a:cubicBezTo>
                  <a:cubicBezTo>
                    <a:pt x="45" y="1172"/>
                    <a:pt x="179" y="1563"/>
                    <a:pt x="424" y="1574"/>
                  </a:cubicBezTo>
                  <a:cubicBezTo>
                    <a:pt x="430" y="1574"/>
                    <a:pt x="437" y="1574"/>
                    <a:pt x="443" y="1574"/>
                  </a:cubicBezTo>
                  <a:cubicBezTo>
                    <a:pt x="813" y="1574"/>
                    <a:pt x="1097" y="1244"/>
                    <a:pt x="1306" y="859"/>
                  </a:cubicBezTo>
                  <a:cubicBezTo>
                    <a:pt x="1361" y="737"/>
                    <a:pt x="1428" y="592"/>
                    <a:pt x="1485" y="435"/>
                  </a:cubicBezTo>
                  <a:cubicBezTo>
                    <a:pt x="1439" y="371"/>
                    <a:pt x="1361" y="353"/>
                    <a:pt x="1288" y="353"/>
                  </a:cubicBezTo>
                  <a:cubicBezTo>
                    <a:pt x="1198" y="353"/>
                    <a:pt x="1116" y="380"/>
                    <a:pt x="1116" y="380"/>
                  </a:cubicBezTo>
                  <a:cubicBezTo>
                    <a:pt x="1103" y="186"/>
                    <a:pt x="986" y="157"/>
                    <a:pt x="857" y="157"/>
                  </a:cubicBezTo>
                  <a:cubicBezTo>
                    <a:pt x="802" y="157"/>
                    <a:pt x="744" y="162"/>
                    <a:pt x="692" y="162"/>
                  </a:cubicBezTo>
                  <a:cubicBezTo>
                    <a:pt x="650" y="162"/>
                    <a:pt x="611" y="159"/>
                    <a:pt x="580" y="145"/>
                  </a:cubicBezTo>
                  <a:cubicBezTo>
                    <a:pt x="503" y="101"/>
                    <a:pt x="469" y="45"/>
                    <a:pt x="4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84;p24">
              <a:extLst>
                <a:ext uri="{FF2B5EF4-FFF2-40B4-BE49-F238E27FC236}">
                  <a16:creationId xmlns:a16="http://schemas.microsoft.com/office/drawing/2014/main" id="{B1EB9D3D-E230-4B35-993E-55BA5DEDB77F}"/>
                </a:ext>
              </a:extLst>
            </p:cNvPr>
            <p:cNvSpPr/>
            <p:nvPr/>
          </p:nvSpPr>
          <p:spPr>
            <a:xfrm>
              <a:off x="4104330" y="1975527"/>
              <a:ext cx="87970" cy="51856"/>
            </a:xfrm>
            <a:custGeom>
              <a:avLst/>
              <a:gdLst/>
              <a:ahLst/>
              <a:cxnLst/>
              <a:rect l="l" t="t" r="r" b="b"/>
              <a:pathLst>
                <a:path w="570" h="336" extrusionOk="0">
                  <a:moveTo>
                    <a:pt x="75" y="0"/>
                  </a:moveTo>
                  <a:cubicBezTo>
                    <a:pt x="51" y="0"/>
                    <a:pt x="26" y="4"/>
                    <a:pt x="1" y="12"/>
                  </a:cubicBezTo>
                  <a:cubicBezTo>
                    <a:pt x="1" y="12"/>
                    <a:pt x="34" y="180"/>
                    <a:pt x="179" y="280"/>
                  </a:cubicBezTo>
                  <a:cubicBezTo>
                    <a:pt x="251" y="325"/>
                    <a:pt x="341" y="336"/>
                    <a:pt x="412" y="336"/>
                  </a:cubicBezTo>
                  <a:cubicBezTo>
                    <a:pt x="483" y="336"/>
                    <a:pt x="536" y="325"/>
                    <a:pt x="536" y="325"/>
                  </a:cubicBezTo>
                  <a:cubicBezTo>
                    <a:pt x="536" y="325"/>
                    <a:pt x="569" y="146"/>
                    <a:pt x="324" y="113"/>
                  </a:cubicBezTo>
                  <a:cubicBezTo>
                    <a:pt x="324" y="113"/>
                    <a:pt x="211" y="0"/>
                    <a:pt x="7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85;p24">
              <a:extLst>
                <a:ext uri="{FF2B5EF4-FFF2-40B4-BE49-F238E27FC236}">
                  <a16:creationId xmlns:a16="http://schemas.microsoft.com/office/drawing/2014/main" id="{2F5AF7D9-76E3-4D3F-8930-27554B5411A4}"/>
                </a:ext>
              </a:extLst>
            </p:cNvPr>
            <p:cNvSpPr/>
            <p:nvPr/>
          </p:nvSpPr>
          <p:spPr>
            <a:xfrm>
              <a:off x="3530829" y="1582595"/>
              <a:ext cx="677057" cy="242611"/>
            </a:xfrm>
            <a:custGeom>
              <a:avLst/>
              <a:gdLst/>
              <a:ahLst/>
              <a:cxnLst/>
              <a:rect l="l" t="t" r="r" b="b"/>
              <a:pathLst>
                <a:path w="4387" h="1572" extrusionOk="0">
                  <a:moveTo>
                    <a:pt x="3206" y="0"/>
                  </a:moveTo>
                  <a:cubicBezTo>
                    <a:pt x="3175" y="0"/>
                    <a:pt x="3144" y="1"/>
                    <a:pt x="3114" y="3"/>
                  </a:cubicBezTo>
                  <a:cubicBezTo>
                    <a:pt x="2400" y="48"/>
                    <a:pt x="2120" y="963"/>
                    <a:pt x="2009" y="1018"/>
                  </a:cubicBezTo>
                  <a:cubicBezTo>
                    <a:pt x="1994" y="1027"/>
                    <a:pt x="1969" y="1030"/>
                    <a:pt x="1936" y="1030"/>
                  </a:cubicBezTo>
                  <a:cubicBezTo>
                    <a:pt x="1748" y="1030"/>
                    <a:pt x="1287" y="912"/>
                    <a:pt x="793" y="874"/>
                  </a:cubicBezTo>
                  <a:cubicBezTo>
                    <a:pt x="763" y="871"/>
                    <a:pt x="733" y="870"/>
                    <a:pt x="705" y="870"/>
                  </a:cubicBezTo>
                  <a:cubicBezTo>
                    <a:pt x="205" y="870"/>
                    <a:pt x="43" y="1228"/>
                    <a:pt x="12" y="1387"/>
                  </a:cubicBezTo>
                  <a:cubicBezTo>
                    <a:pt x="0" y="1409"/>
                    <a:pt x="0" y="1442"/>
                    <a:pt x="0" y="1476"/>
                  </a:cubicBezTo>
                  <a:cubicBezTo>
                    <a:pt x="45" y="1487"/>
                    <a:pt x="90" y="1499"/>
                    <a:pt x="134" y="1499"/>
                  </a:cubicBezTo>
                  <a:cubicBezTo>
                    <a:pt x="302" y="1521"/>
                    <a:pt x="469" y="1543"/>
                    <a:pt x="648" y="1554"/>
                  </a:cubicBezTo>
                  <a:cubicBezTo>
                    <a:pt x="766" y="1565"/>
                    <a:pt x="887" y="1572"/>
                    <a:pt x="1008" y="1572"/>
                  </a:cubicBezTo>
                  <a:cubicBezTo>
                    <a:pt x="1389" y="1572"/>
                    <a:pt x="1769" y="1504"/>
                    <a:pt x="2065" y="1275"/>
                  </a:cubicBezTo>
                  <a:cubicBezTo>
                    <a:pt x="2110" y="1241"/>
                    <a:pt x="2154" y="1208"/>
                    <a:pt x="2199" y="1197"/>
                  </a:cubicBezTo>
                  <a:cubicBezTo>
                    <a:pt x="2232" y="1197"/>
                    <a:pt x="2266" y="1208"/>
                    <a:pt x="2311" y="1208"/>
                  </a:cubicBezTo>
                  <a:cubicBezTo>
                    <a:pt x="2466" y="1245"/>
                    <a:pt x="2625" y="1262"/>
                    <a:pt x="2784" y="1262"/>
                  </a:cubicBezTo>
                  <a:cubicBezTo>
                    <a:pt x="3163" y="1262"/>
                    <a:pt x="3543" y="1162"/>
                    <a:pt x="3873" y="974"/>
                  </a:cubicBezTo>
                  <a:cubicBezTo>
                    <a:pt x="4062" y="862"/>
                    <a:pt x="4230" y="717"/>
                    <a:pt x="4352" y="527"/>
                  </a:cubicBezTo>
                  <a:cubicBezTo>
                    <a:pt x="4364" y="517"/>
                    <a:pt x="4374" y="494"/>
                    <a:pt x="4386" y="472"/>
                  </a:cubicBezTo>
                  <a:cubicBezTo>
                    <a:pt x="4094" y="222"/>
                    <a:pt x="3646" y="0"/>
                    <a:pt x="3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86;p24">
              <a:extLst>
                <a:ext uri="{FF2B5EF4-FFF2-40B4-BE49-F238E27FC236}">
                  <a16:creationId xmlns:a16="http://schemas.microsoft.com/office/drawing/2014/main" id="{2D089B49-C9ED-4D3C-A626-238AB52040CB}"/>
                </a:ext>
              </a:extLst>
            </p:cNvPr>
            <p:cNvSpPr/>
            <p:nvPr/>
          </p:nvSpPr>
          <p:spPr>
            <a:xfrm>
              <a:off x="3665099" y="1904996"/>
              <a:ext cx="370552" cy="177637"/>
            </a:xfrm>
            <a:custGeom>
              <a:avLst/>
              <a:gdLst/>
              <a:ahLst/>
              <a:cxnLst/>
              <a:rect l="l" t="t" r="r" b="b"/>
              <a:pathLst>
                <a:path w="2401" h="1151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246" y="715"/>
                    <a:pt x="358" y="804"/>
                    <a:pt x="492" y="860"/>
                  </a:cubicBezTo>
                  <a:cubicBezTo>
                    <a:pt x="838" y="1016"/>
                    <a:pt x="1217" y="111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87;p24">
              <a:extLst>
                <a:ext uri="{FF2B5EF4-FFF2-40B4-BE49-F238E27FC236}">
                  <a16:creationId xmlns:a16="http://schemas.microsoft.com/office/drawing/2014/main" id="{05A3AD66-A844-47EF-BBB4-55A2A38D4BD5}"/>
                </a:ext>
              </a:extLst>
            </p:cNvPr>
            <p:cNvSpPr/>
            <p:nvPr/>
          </p:nvSpPr>
          <p:spPr>
            <a:xfrm>
              <a:off x="2855777" y="1871815"/>
              <a:ext cx="1233117" cy="1926224"/>
            </a:xfrm>
            <a:custGeom>
              <a:avLst/>
              <a:gdLst/>
              <a:ahLst/>
              <a:cxnLst/>
              <a:rect l="l" t="t" r="r" b="b"/>
              <a:pathLst>
                <a:path w="7990" h="12481" extrusionOk="0">
                  <a:moveTo>
                    <a:pt x="4924" y="1"/>
                  </a:moveTo>
                  <a:cubicBezTo>
                    <a:pt x="4891" y="1"/>
                    <a:pt x="4856" y="5"/>
                    <a:pt x="4821" y="15"/>
                  </a:cubicBezTo>
                  <a:cubicBezTo>
                    <a:pt x="4609" y="59"/>
                    <a:pt x="3236" y="450"/>
                    <a:pt x="2143" y="2012"/>
                  </a:cubicBezTo>
                  <a:cubicBezTo>
                    <a:pt x="1206" y="3351"/>
                    <a:pt x="960" y="3496"/>
                    <a:pt x="737" y="4289"/>
                  </a:cubicBezTo>
                  <a:cubicBezTo>
                    <a:pt x="692" y="4411"/>
                    <a:pt x="659" y="4567"/>
                    <a:pt x="625" y="4735"/>
                  </a:cubicBezTo>
                  <a:cubicBezTo>
                    <a:pt x="615" y="4768"/>
                    <a:pt x="603" y="4790"/>
                    <a:pt x="603" y="4824"/>
                  </a:cubicBezTo>
                  <a:cubicBezTo>
                    <a:pt x="335" y="6052"/>
                    <a:pt x="1" y="7781"/>
                    <a:pt x="146" y="8729"/>
                  </a:cubicBezTo>
                  <a:lnTo>
                    <a:pt x="1463" y="10425"/>
                  </a:lnTo>
                  <a:lnTo>
                    <a:pt x="1273" y="11016"/>
                  </a:lnTo>
                  <a:lnTo>
                    <a:pt x="1039" y="11720"/>
                  </a:lnTo>
                  <a:cubicBezTo>
                    <a:pt x="1039" y="11720"/>
                    <a:pt x="3270" y="12233"/>
                    <a:pt x="4598" y="12412"/>
                  </a:cubicBezTo>
                  <a:cubicBezTo>
                    <a:pt x="4947" y="12459"/>
                    <a:pt x="5219" y="12480"/>
                    <a:pt x="5428" y="12480"/>
                  </a:cubicBezTo>
                  <a:cubicBezTo>
                    <a:pt x="6006" y="12480"/>
                    <a:pt x="6103" y="12317"/>
                    <a:pt x="6037" y="12088"/>
                  </a:cubicBezTo>
                  <a:cubicBezTo>
                    <a:pt x="6037" y="12088"/>
                    <a:pt x="6528" y="12077"/>
                    <a:pt x="6985" y="12055"/>
                  </a:cubicBezTo>
                  <a:cubicBezTo>
                    <a:pt x="7186" y="12043"/>
                    <a:pt x="7387" y="12032"/>
                    <a:pt x="7533" y="12021"/>
                  </a:cubicBezTo>
                  <a:cubicBezTo>
                    <a:pt x="7990" y="11976"/>
                    <a:pt x="6908" y="9164"/>
                    <a:pt x="6037" y="7859"/>
                  </a:cubicBezTo>
                  <a:cubicBezTo>
                    <a:pt x="5334" y="6799"/>
                    <a:pt x="5089" y="5638"/>
                    <a:pt x="5022" y="5226"/>
                  </a:cubicBezTo>
                  <a:cubicBezTo>
                    <a:pt x="4999" y="5125"/>
                    <a:pt x="4999" y="5070"/>
                    <a:pt x="4999" y="5070"/>
                  </a:cubicBezTo>
                  <a:lnTo>
                    <a:pt x="5770" y="4333"/>
                  </a:lnTo>
                  <a:lnTo>
                    <a:pt x="6484" y="3641"/>
                  </a:lnTo>
                  <a:lnTo>
                    <a:pt x="5334" y="215"/>
                  </a:lnTo>
                  <a:cubicBezTo>
                    <a:pt x="5334" y="215"/>
                    <a:pt x="5162" y="1"/>
                    <a:pt x="4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88;p24">
              <a:extLst>
                <a:ext uri="{FF2B5EF4-FFF2-40B4-BE49-F238E27FC236}">
                  <a16:creationId xmlns:a16="http://schemas.microsoft.com/office/drawing/2014/main" id="{82AF33B0-6532-480E-B0F7-C323EC6BC0F0}"/>
                </a:ext>
              </a:extLst>
            </p:cNvPr>
            <p:cNvSpPr/>
            <p:nvPr/>
          </p:nvSpPr>
          <p:spPr>
            <a:xfrm>
              <a:off x="2948839" y="2531743"/>
              <a:ext cx="403116" cy="377497"/>
            </a:xfrm>
            <a:custGeom>
              <a:avLst/>
              <a:gdLst/>
              <a:ahLst/>
              <a:cxnLst/>
              <a:rect l="l" t="t" r="r" b="b"/>
              <a:pathLst>
                <a:path w="2612" h="2446" extrusionOk="0">
                  <a:moveTo>
                    <a:pt x="146" y="1"/>
                  </a:moveTo>
                  <a:lnTo>
                    <a:pt x="134" y="13"/>
                  </a:lnTo>
                  <a:cubicBezTo>
                    <a:pt x="89" y="135"/>
                    <a:pt x="56" y="291"/>
                    <a:pt x="22" y="459"/>
                  </a:cubicBezTo>
                  <a:cubicBezTo>
                    <a:pt x="12" y="492"/>
                    <a:pt x="0" y="514"/>
                    <a:pt x="0" y="548"/>
                  </a:cubicBezTo>
                  <a:cubicBezTo>
                    <a:pt x="424" y="972"/>
                    <a:pt x="1071" y="1608"/>
                    <a:pt x="1395" y="1898"/>
                  </a:cubicBezTo>
                  <a:cubicBezTo>
                    <a:pt x="1909" y="2344"/>
                    <a:pt x="2611" y="2445"/>
                    <a:pt x="2611" y="2445"/>
                  </a:cubicBezTo>
                  <a:lnTo>
                    <a:pt x="647" y="470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9;p24">
              <a:extLst>
                <a:ext uri="{FF2B5EF4-FFF2-40B4-BE49-F238E27FC236}">
                  <a16:creationId xmlns:a16="http://schemas.microsoft.com/office/drawing/2014/main" id="{2AA497E3-E544-4C89-8980-DAF5F3F1D74A}"/>
                </a:ext>
              </a:extLst>
            </p:cNvPr>
            <p:cNvSpPr/>
            <p:nvPr/>
          </p:nvSpPr>
          <p:spPr>
            <a:xfrm>
              <a:off x="3508451" y="2032475"/>
              <a:ext cx="237826" cy="656222"/>
            </a:xfrm>
            <a:custGeom>
              <a:avLst/>
              <a:gdLst/>
              <a:ahLst/>
              <a:cxnLst/>
              <a:rect l="l" t="t" r="r" b="b"/>
              <a:pathLst>
                <a:path w="1541" h="4252" extrusionOk="0">
                  <a:moveTo>
                    <a:pt x="681" y="0"/>
                  </a:moveTo>
                  <a:cubicBezTo>
                    <a:pt x="157" y="257"/>
                    <a:pt x="1" y="1708"/>
                    <a:pt x="56" y="1875"/>
                  </a:cubicBezTo>
                  <a:cubicBezTo>
                    <a:pt x="112" y="2043"/>
                    <a:pt x="693" y="4252"/>
                    <a:pt x="693" y="4252"/>
                  </a:cubicBezTo>
                  <a:lnTo>
                    <a:pt x="793" y="4185"/>
                  </a:lnTo>
                  <a:cubicBezTo>
                    <a:pt x="770" y="4084"/>
                    <a:pt x="770" y="4029"/>
                    <a:pt x="770" y="4029"/>
                  </a:cubicBezTo>
                  <a:lnTo>
                    <a:pt x="1541" y="329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0;p24">
              <a:extLst>
                <a:ext uri="{FF2B5EF4-FFF2-40B4-BE49-F238E27FC236}">
                  <a16:creationId xmlns:a16="http://schemas.microsoft.com/office/drawing/2014/main" id="{7DFF6AD2-7D5F-42BC-B06D-43CDDC83BB07}"/>
                </a:ext>
              </a:extLst>
            </p:cNvPr>
            <p:cNvSpPr/>
            <p:nvPr/>
          </p:nvSpPr>
          <p:spPr>
            <a:xfrm>
              <a:off x="2917819" y="2462756"/>
              <a:ext cx="730301" cy="520409"/>
            </a:xfrm>
            <a:custGeom>
              <a:avLst/>
              <a:gdLst/>
              <a:ahLst/>
              <a:cxnLst/>
              <a:rect l="l" t="t" r="r" b="b"/>
              <a:pathLst>
                <a:path w="4732" h="3372" extrusionOk="0">
                  <a:moveTo>
                    <a:pt x="349" y="0"/>
                  </a:moveTo>
                  <a:cubicBezTo>
                    <a:pt x="249" y="0"/>
                    <a:pt x="109" y="35"/>
                    <a:pt x="67" y="214"/>
                  </a:cubicBezTo>
                  <a:cubicBezTo>
                    <a:pt x="0" y="504"/>
                    <a:pt x="257" y="750"/>
                    <a:pt x="257" y="750"/>
                  </a:cubicBezTo>
                  <a:cubicBezTo>
                    <a:pt x="257" y="750"/>
                    <a:pt x="737" y="1263"/>
                    <a:pt x="1228" y="1754"/>
                  </a:cubicBezTo>
                  <a:cubicBezTo>
                    <a:pt x="1629" y="2156"/>
                    <a:pt x="2043" y="2546"/>
                    <a:pt x="2210" y="2657"/>
                  </a:cubicBezTo>
                  <a:cubicBezTo>
                    <a:pt x="2600" y="2892"/>
                    <a:pt x="4731" y="3371"/>
                    <a:pt x="4731" y="3371"/>
                  </a:cubicBezTo>
                  <a:lnTo>
                    <a:pt x="4709" y="3104"/>
                  </a:lnTo>
                  <a:cubicBezTo>
                    <a:pt x="4709" y="3104"/>
                    <a:pt x="3783" y="2769"/>
                    <a:pt x="3080" y="2479"/>
                  </a:cubicBezTo>
                  <a:cubicBezTo>
                    <a:pt x="2857" y="2389"/>
                    <a:pt x="2656" y="2300"/>
                    <a:pt x="2511" y="2233"/>
                  </a:cubicBezTo>
                  <a:cubicBezTo>
                    <a:pt x="2410" y="2178"/>
                    <a:pt x="2343" y="2144"/>
                    <a:pt x="2310" y="2111"/>
                  </a:cubicBezTo>
                  <a:cubicBezTo>
                    <a:pt x="2065" y="1876"/>
                    <a:pt x="458" y="13"/>
                    <a:pt x="458" y="13"/>
                  </a:cubicBezTo>
                  <a:cubicBezTo>
                    <a:pt x="458" y="13"/>
                    <a:pt x="41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1;p24">
              <a:extLst>
                <a:ext uri="{FF2B5EF4-FFF2-40B4-BE49-F238E27FC236}">
                  <a16:creationId xmlns:a16="http://schemas.microsoft.com/office/drawing/2014/main" id="{44774F50-F053-4D39-A829-2312AD611ACC}"/>
                </a:ext>
              </a:extLst>
            </p:cNvPr>
            <p:cNvSpPr/>
            <p:nvPr/>
          </p:nvSpPr>
          <p:spPr>
            <a:xfrm>
              <a:off x="3107185" y="2733302"/>
              <a:ext cx="540935" cy="249864"/>
            </a:xfrm>
            <a:custGeom>
              <a:avLst/>
              <a:gdLst/>
              <a:ahLst/>
              <a:cxnLst/>
              <a:rect l="l" t="t" r="r" b="b"/>
              <a:pathLst>
                <a:path w="3505" h="1619" extrusionOk="0">
                  <a:moveTo>
                    <a:pt x="1" y="1"/>
                  </a:moveTo>
                  <a:lnTo>
                    <a:pt x="1" y="1"/>
                  </a:lnTo>
                  <a:cubicBezTo>
                    <a:pt x="402" y="403"/>
                    <a:pt x="816" y="793"/>
                    <a:pt x="983" y="904"/>
                  </a:cubicBezTo>
                  <a:cubicBezTo>
                    <a:pt x="1373" y="1139"/>
                    <a:pt x="3504" y="1618"/>
                    <a:pt x="3504" y="1618"/>
                  </a:cubicBezTo>
                  <a:lnTo>
                    <a:pt x="3482" y="1351"/>
                  </a:lnTo>
                  <a:cubicBezTo>
                    <a:pt x="3482" y="1351"/>
                    <a:pt x="2556" y="1016"/>
                    <a:pt x="1853" y="726"/>
                  </a:cubicBezTo>
                  <a:cubicBezTo>
                    <a:pt x="1786" y="734"/>
                    <a:pt x="1710" y="740"/>
                    <a:pt x="1629" y="740"/>
                  </a:cubicBezTo>
                  <a:cubicBezTo>
                    <a:pt x="1372" y="740"/>
                    <a:pt x="1051" y="679"/>
                    <a:pt x="704" y="425"/>
                  </a:cubicBezTo>
                  <a:cubicBezTo>
                    <a:pt x="536" y="302"/>
                    <a:pt x="258" y="19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2;p24">
              <a:extLst>
                <a:ext uri="{FF2B5EF4-FFF2-40B4-BE49-F238E27FC236}">
                  <a16:creationId xmlns:a16="http://schemas.microsoft.com/office/drawing/2014/main" id="{D9A50AAC-09CD-437A-BC38-ABBD973ABC4A}"/>
                </a:ext>
              </a:extLst>
            </p:cNvPr>
            <p:cNvSpPr/>
            <p:nvPr/>
          </p:nvSpPr>
          <p:spPr>
            <a:xfrm>
              <a:off x="3246702" y="2059484"/>
              <a:ext cx="198163" cy="815184"/>
            </a:xfrm>
            <a:custGeom>
              <a:avLst/>
              <a:gdLst/>
              <a:ahLst/>
              <a:cxnLst/>
              <a:rect l="l" t="t" r="r" b="b"/>
              <a:pathLst>
                <a:path w="1284" h="5282" extrusionOk="0">
                  <a:moveTo>
                    <a:pt x="291" y="0"/>
                  </a:moveTo>
                  <a:cubicBezTo>
                    <a:pt x="279" y="0"/>
                    <a:pt x="268" y="1"/>
                    <a:pt x="257" y="4"/>
                  </a:cubicBezTo>
                  <a:cubicBezTo>
                    <a:pt x="257" y="4"/>
                    <a:pt x="1" y="405"/>
                    <a:pt x="23" y="1577"/>
                  </a:cubicBezTo>
                  <a:cubicBezTo>
                    <a:pt x="45" y="2749"/>
                    <a:pt x="291" y="4355"/>
                    <a:pt x="369" y="4534"/>
                  </a:cubicBezTo>
                  <a:cubicBezTo>
                    <a:pt x="436" y="4712"/>
                    <a:pt x="1284" y="5282"/>
                    <a:pt x="1284" y="5282"/>
                  </a:cubicBezTo>
                  <a:cubicBezTo>
                    <a:pt x="1284" y="5282"/>
                    <a:pt x="1273" y="2168"/>
                    <a:pt x="1117" y="1265"/>
                  </a:cubicBezTo>
                  <a:cubicBezTo>
                    <a:pt x="957" y="406"/>
                    <a:pt x="516" y="0"/>
                    <a:pt x="291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3;p24">
              <a:extLst>
                <a:ext uri="{FF2B5EF4-FFF2-40B4-BE49-F238E27FC236}">
                  <a16:creationId xmlns:a16="http://schemas.microsoft.com/office/drawing/2014/main" id="{D248CA59-D249-468E-A11A-D5F98D8DCD8A}"/>
                </a:ext>
              </a:extLst>
            </p:cNvPr>
            <p:cNvSpPr/>
            <p:nvPr/>
          </p:nvSpPr>
          <p:spPr>
            <a:xfrm>
              <a:off x="3611545" y="2909087"/>
              <a:ext cx="747741" cy="411142"/>
            </a:xfrm>
            <a:custGeom>
              <a:avLst/>
              <a:gdLst/>
              <a:ahLst/>
              <a:cxnLst/>
              <a:rect l="l" t="t" r="r" b="b"/>
              <a:pathLst>
                <a:path w="4845" h="2664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cubicBezTo>
                    <a:pt x="2770" y="1897"/>
                    <a:pt x="3070" y="2019"/>
                    <a:pt x="3227" y="2075"/>
                  </a:cubicBezTo>
                  <a:cubicBezTo>
                    <a:pt x="3305" y="2098"/>
                    <a:pt x="3350" y="2108"/>
                    <a:pt x="3350" y="2108"/>
                  </a:cubicBezTo>
                  <a:cubicBezTo>
                    <a:pt x="3450" y="2265"/>
                    <a:pt x="3584" y="2366"/>
                    <a:pt x="3762" y="2399"/>
                  </a:cubicBezTo>
                  <a:cubicBezTo>
                    <a:pt x="3796" y="2410"/>
                    <a:pt x="3841" y="2410"/>
                    <a:pt x="3874" y="2410"/>
                  </a:cubicBezTo>
                  <a:cubicBezTo>
                    <a:pt x="3896" y="2432"/>
                    <a:pt x="3918" y="2443"/>
                    <a:pt x="3941" y="2443"/>
                  </a:cubicBezTo>
                  <a:cubicBezTo>
                    <a:pt x="4019" y="2477"/>
                    <a:pt x="4097" y="2499"/>
                    <a:pt x="4164" y="2544"/>
                  </a:cubicBezTo>
                  <a:cubicBezTo>
                    <a:pt x="4231" y="2577"/>
                    <a:pt x="4287" y="2622"/>
                    <a:pt x="4354" y="2656"/>
                  </a:cubicBezTo>
                  <a:cubicBezTo>
                    <a:pt x="4365" y="2661"/>
                    <a:pt x="4379" y="2664"/>
                    <a:pt x="4391" y="2664"/>
                  </a:cubicBezTo>
                  <a:cubicBezTo>
                    <a:pt x="4404" y="2664"/>
                    <a:pt x="4415" y="2661"/>
                    <a:pt x="4421" y="2656"/>
                  </a:cubicBezTo>
                  <a:cubicBezTo>
                    <a:pt x="4443" y="2633"/>
                    <a:pt x="4421" y="2611"/>
                    <a:pt x="4409" y="2589"/>
                  </a:cubicBezTo>
                  <a:cubicBezTo>
                    <a:pt x="4365" y="2532"/>
                    <a:pt x="4298" y="2477"/>
                    <a:pt x="4242" y="2432"/>
                  </a:cubicBezTo>
                  <a:cubicBezTo>
                    <a:pt x="4242" y="2421"/>
                    <a:pt x="4253" y="2410"/>
                    <a:pt x="4253" y="2399"/>
                  </a:cubicBezTo>
                  <a:cubicBezTo>
                    <a:pt x="4376" y="2455"/>
                    <a:pt x="4510" y="2510"/>
                    <a:pt x="4632" y="2522"/>
                  </a:cubicBezTo>
                  <a:cubicBezTo>
                    <a:pt x="4638" y="2525"/>
                    <a:pt x="4646" y="2526"/>
                    <a:pt x="4654" y="2526"/>
                  </a:cubicBezTo>
                  <a:cubicBezTo>
                    <a:pt x="4675" y="2526"/>
                    <a:pt x="4697" y="2516"/>
                    <a:pt x="4689" y="2499"/>
                  </a:cubicBezTo>
                  <a:cubicBezTo>
                    <a:pt x="4689" y="2488"/>
                    <a:pt x="4677" y="2477"/>
                    <a:pt x="4666" y="2466"/>
                  </a:cubicBezTo>
                  <a:cubicBezTo>
                    <a:pt x="4566" y="2399"/>
                    <a:pt x="4466" y="2321"/>
                    <a:pt x="4354" y="2265"/>
                  </a:cubicBezTo>
                  <a:cubicBezTo>
                    <a:pt x="4354" y="2254"/>
                    <a:pt x="4354" y="2254"/>
                    <a:pt x="4365" y="2254"/>
                  </a:cubicBezTo>
                  <a:cubicBezTo>
                    <a:pt x="4499" y="2309"/>
                    <a:pt x="4644" y="2366"/>
                    <a:pt x="4789" y="2432"/>
                  </a:cubicBezTo>
                  <a:cubicBezTo>
                    <a:pt x="4811" y="2410"/>
                    <a:pt x="4789" y="2354"/>
                    <a:pt x="4756" y="2332"/>
                  </a:cubicBezTo>
                  <a:cubicBezTo>
                    <a:pt x="4666" y="2265"/>
                    <a:pt x="4566" y="2198"/>
                    <a:pt x="4466" y="2131"/>
                  </a:cubicBezTo>
                  <a:lnTo>
                    <a:pt x="4466" y="2120"/>
                  </a:lnTo>
                  <a:cubicBezTo>
                    <a:pt x="4577" y="2175"/>
                    <a:pt x="4677" y="2232"/>
                    <a:pt x="4789" y="2276"/>
                  </a:cubicBezTo>
                  <a:cubicBezTo>
                    <a:pt x="4800" y="2287"/>
                    <a:pt x="4811" y="2287"/>
                    <a:pt x="4823" y="2287"/>
                  </a:cubicBezTo>
                  <a:cubicBezTo>
                    <a:pt x="4845" y="2276"/>
                    <a:pt x="4833" y="2232"/>
                    <a:pt x="4811" y="2220"/>
                  </a:cubicBezTo>
                  <a:cubicBezTo>
                    <a:pt x="4632" y="2019"/>
                    <a:pt x="4421" y="1852"/>
                    <a:pt x="4186" y="1741"/>
                  </a:cubicBezTo>
                  <a:cubicBezTo>
                    <a:pt x="4265" y="1696"/>
                    <a:pt x="4510" y="1551"/>
                    <a:pt x="4376" y="1495"/>
                  </a:cubicBezTo>
                  <a:cubicBezTo>
                    <a:pt x="4365" y="1484"/>
                    <a:pt x="4354" y="1484"/>
                    <a:pt x="4342" y="1484"/>
                  </a:cubicBezTo>
                  <a:cubicBezTo>
                    <a:pt x="4179" y="1491"/>
                    <a:pt x="4024" y="1553"/>
                    <a:pt x="3875" y="1553"/>
                  </a:cubicBezTo>
                  <a:cubicBezTo>
                    <a:pt x="3791" y="1553"/>
                    <a:pt x="3709" y="1533"/>
                    <a:pt x="3628" y="1473"/>
                  </a:cubicBezTo>
                  <a:lnTo>
                    <a:pt x="3060" y="1037"/>
                  </a:lnTo>
                  <a:cubicBezTo>
                    <a:pt x="2803" y="848"/>
                    <a:pt x="2557" y="658"/>
                    <a:pt x="2312" y="479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4;p24">
              <a:extLst>
                <a:ext uri="{FF2B5EF4-FFF2-40B4-BE49-F238E27FC236}">
                  <a16:creationId xmlns:a16="http://schemas.microsoft.com/office/drawing/2014/main" id="{44842A8C-C87C-46BC-8F8F-71B4B584EAFD}"/>
                </a:ext>
              </a:extLst>
            </p:cNvPr>
            <p:cNvSpPr/>
            <p:nvPr/>
          </p:nvSpPr>
          <p:spPr>
            <a:xfrm>
              <a:off x="3611545" y="2909087"/>
              <a:ext cx="370552" cy="272088"/>
            </a:xfrm>
            <a:custGeom>
              <a:avLst/>
              <a:gdLst/>
              <a:ahLst/>
              <a:cxnLst/>
              <a:rect l="l" t="t" r="r" b="b"/>
              <a:pathLst>
                <a:path w="2401" h="1763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5;p24">
              <a:extLst>
                <a:ext uri="{FF2B5EF4-FFF2-40B4-BE49-F238E27FC236}">
                  <a16:creationId xmlns:a16="http://schemas.microsoft.com/office/drawing/2014/main" id="{2ECE952A-30F0-44BC-AAAD-4A302F828E31}"/>
                </a:ext>
              </a:extLst>
            </p:cNvPr>
            <p:cNvSpPr/>
            <p:nvPr/>
          </p:nvSpPr>
          <p:spPr>
            <a:xfrm>
              <a:off x="4109423" y="3210345"/>
              <a:ext cx="24230" cy="24230"/>
            </a:xfrm>
            <a:custGeom>
              <a:avLst/>
              <a:gdLst/>
              <a:ahLst/>
              <a:cxnLst/>
              <a:rect l="l" t="t" r="r" b="b"/>
              <a:pathLst>
                <a:path w="157" h="157" extrusionOk="0">
                  <a:moveTo>
                    <a:pt x="157" y="0"/>
                  </a:moveTo>
                  <a:lnTo>
                    <a:pt x="1" y="123"/>
                  </a:lnTo>
                  <a:cubicBezTo>
                    <a:pt x="79" y="146"/>
                    <a:pt x="124" y="156"/>
                    <a:pt x="124" y="156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;p24">
              <a:extLst>
                <a:ext uri="{FF2B5EF4-FFF2-40B4-BE49-F238E27FC236}">
                  <a16:creationId xmlns:a16="http://schemas.microsoft.com/office/drawing/2014/main" id="{DA213572-5385-4D87-8671-3C16604CF640}"/>
                </a:ext>
              </a:extLst>
            </p:cNvPr>
            <p:cNvSpPr/>
            <p:nvPr/>
          </p:nvSpPr>
          <p:spPr>
            <a:xfrm>
              <a:off x="3207038" y="1929690"/>
              <a:ext cx="738944" cy="1215368"/>
            </a:xfrm>
            <a:custGeom>
              <a:avLst/>
              <a:gdLst/>
              <a:ahLst/>
              <a:cxnLst/>
              <a:rect l="l" t="t" r="r" b="b"/>
              <a:pathLst>
                <a:path w="4788" h="7875" extrusionOk="0">
                  <a:moveTo>
                    <a:pt x="1665" y="1"/>
                  </a:moveTo>
                  <a:cubicBezTo>
                    <a:pt x="1550" y="1"/>
                    <a:pt x="1424" y="14"/>
                    <a:pt x="1284" y="41"/>
                  </a:cubicBezTo>
                  <a:cubicBezTo>
                    <a:pt x="1" y="287"/>
                    <a:pt x="436" y="3076"/>
                    <a:pt x="570" y="3981"/>
                  </a:cubicBezTo>
                  <a:cubicBezTo>
                    <a:pt x="704" y="4884"/>
                    <a:pt x="726" y="5241"/>
                    <a:pt x="838" y="5431"/>
                  </a:cubicBezTo>
                  <a:cubicBezTo>
                    <a:pt x="871" y="5509"/>
                    <a:pt x="1195" y="5855"/>
                    <a:pt x="1574" y="6279"/>
                  </a:cubicBezTo>
                  <a:cubicBezTo>
                    <a:pt x="2210" y="6971"/>
                    <a:pt x="3047" y="7841"/>
                    <a:pt x="3147" y="7874"/>
                  </a:cubicBezTo>
                  <a:lnTo>
                    <a:pt x="3683" y="7350"/>
                  </a:lnTo>
                  <a:lnTo>
                    <a:pt x="4788" y="6312"/>
                  </a:lnTo>
                  <a:lnTo>
                    <a:pt x="3504" y="5330"/>
                  </a:lnTo>
                  <a:lnTo>
                    <a:pt x="3326" y="5196"/>
                  </a:lnTo>
                  <a:cubicBezTo>
                    <a:pt x="3326" y="5196"/>
                    <a:pt x="3638" y="4995"/>
                    <a:pt x="3281" y="4884"/>
                  </a:cubicBezTo>
                  <a:cubicBezTo>
                    <a:pt x="3281" y="4884"/>
                    <a:pt x="3281" y="4839"/>
                    <a:pt x="3259" y="4762"/>
                  </a:cubicBezTo>
                  <a:cubicBezTo>
                    <a:pt x="3170" y="4248"/>
                    <a:pt x="2813" y="2206"/>
                    <a:pt x="2780" y="1548"/>
                  </a:cubicBezTo>
                  <a:cubicBezTo>
                    <a:pt x="2740" y="881"/>
                    <a:pt x="2611" y="1"/>
                    <a:pt x="16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7;p24">
              <a:extLst>
                <a:ext uri="{FF2B5EF4-FFF2-40B4-BE49-F238E27FC236}">
                  <a16:creationId xmlns:a16="http://schemas.microsoft.com/office/drawing/2014/main" id="{6927AB2B-A4B7-4F2C-9435-3A64936EE0C7}"/>
                </a:ext>
              </a:extLst>
            </p:cNvPr>
            <p:cNvSpPr/>
            <p:nvPr/>
          </p:nvSpPr>
          <p:spPr>
            <a:xfrm>
              <a:off x="3449958" y="2898746"/>
              <a:ext cx="325487" cy="246315"/>
            </a:xfrm>
            <a:custGeom>
              <a:avLst/>
              <a:gdLst/>
              <a:ahLst/>
              <a:cxnLst/>
              <a:rect l="l" t="t" r="r" b="b"/>
              <a:pathLst>
                <a:path w="210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36" y="692"/>
                    <a:pt x="1473" y="1562"/>
                    <a:pt x="1573" y="1595"/>
                  </a:cubicBezTo>
                  <a:lnTo>
                    <a:pt x="2109" y="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8;p24">
              <a:extLst>
                <a:ext uri="{FF2B5EF4-FFF2-40B4-BE49-F238E27FC236}">
                  <a16:creationId xmlns:a16="http://schemas.microsoft.com/office/drawing/2014/main" id="{EB648C68-ED0A-4DFA-BA81-778E8100C538}"/>
                </a:ext>
              </a:extLst>
            </p:cNvPr>
            <p:cNvSpPr/>
            <p:nvPr/>
          </p:nvSpPr>
          <p:spPr>
            <a:xfrm>
              <a:off x="3642875" y="2731604"/>
              <a:ext cx="105100" cy="20835"/>
            </a:xfrm>
            <a:custGeom>
              <a:avLst/>
              <a:gdLst/>
              <a:ahLst/>
              <a:cxnLst/>
              <a:rect l="l" t="t" r="r" b="b"/>
              <a:pathLst>
                <a:path w="681" h="135" extrusionOk="0">
                  <a:moveTo>
                    <a:pt x="502" y="0"/>
                  </a:moveTo>
                  <a:lnTo>
                    <a:pt x="0" y="79"/>
                  </a:lnTo>
                  <a:cubicBezTo>
                    <a:pt x="0" y="79"/>
                    <a:pt x="480" y="123"/>
                    <a:pt x="680" y="134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99;p24">
              <a:extLst>
                <a:ext uri="{FF2B5EF4-FFF2-40B4-BE49-F238E27FC236}">
                  <a16:creationId xmlns:a16="http://schemas.microsoft.com/office/drawing/2014/main" id="{E366F2D8-CFDB-473A-ACEF-CC6823A44607}"/>
                </a:ext>
              </a:extLst>
            </p:cNvPr>
            <p:cNvSpPr/>
            <p:nvPr/>
          </p:nvSpPr>
          <p:spPr>
            <a:xfrm>
              <a:off x="3647968" y="2664469"/>
              <a:ext cx="65591" cy="22533"/>
            </a:xfrm>
            <a:custGeom>
              <a:avLst/>
              <a:gdLst/>
              <a:ahLst/>
              <a:cxnLst/>
              <a:rect l="l" t="t" r="r" b="b"/>
              <a:pathLst>
                <a:path w="425" h="146" extrusionOk="0">
                  <a:moveTo>
                    <a:pt x="402" y="1"/>
                  </a:moveTo>
                  <a:lnTo>
                    <a:pt x="0" y="145"/>
                  </a:lnTo>
                  <a:lnTo>
                    <a:pt x="424" y="123"/>
                  </a:lnTo>
                  <a:lnTo>
                    <a:pt x="402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00;p24">
              <a:extLst>
                <a:ext uri="{FF2B5EF4-FFF2-40B4-BE49-F238E27FC236}">
                  <a16:creationId xmlns:a16="http://schemas.microsoft.com/office/drawing/2014/main" id="{F89BC108-4EC4-43B9-A238-89CB5FDB66BF}"/>
                </a:ext>
              </a:extLst>
            </p:cNvPr>
            <p:cNvSpPr/>
            <p:nvPr/>
          </p:nvSpPr>
          <p:spPr>
            <a:xfrm>
              <a:off x="3446563" y="2993353"/>
              <a:ext cx="487382" cy="744037"/>
            </a:xfrm>
            <a:custGeom>
              <a:avLst/>
              <a:gdLst/>
              <a:ahLst/>
              <a:cxnLst/>
              <a:rect l="l" t="t" r="r" b="b"/>
              <a:pathLst>
                <a:path w="3158" h="4821" extrusionOk="0">
                  <a:moveTo>
                    <a:pt x="0" y="0"/>
                  </a:moveTo>
                  <a:cubicBezTo>
                    <a:pt x="22" y="45"/>
                    <a:pt x="480" y="927"/>
                    <a:pt x="1127" y="2087"/>
                  </a:cubicBezTo>
                  <a:cubicBezTo>
                    <a:pt x="2209" y="4051"/>
                    <a:pt x="2209" y="4821"/>
                    <a:pt x="2209" y="4821"/>
                  </a:cubicBezTo>
                  <a:cubicBezTo>
                    <a:pt x="2209" y="4821"/>
                    <a:pt x="2700" y="4810"/>
                    <a:pt x="3157" y="4788"/>
                  </a:cubicBezTo>
                  <a:cubicBezTo>
                    <a:pt x="2867" y="4307"/>
                    <a:pt x="2287" y="3382"/>
                    <a:pt x="1774" y="2500"/>
                  </a:cubicBezTo>
                  <a:cubicBezTo>
                    <a:pt x="1049" y="1284"/>
                    <a:pt x="45" y="45"/>
                    <a:pt x="0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01;p24">
              <a:extLst>
                <a:ext uri="{FF2B5EF4-FFF2-40B4-BE49-F238E27FC236}">
                  <a16:creationId xmlns:a16="http://schemas.microsoft.com/office/drawing/2014/main" id="{0EBDD72B-76C2-4803-86B4-F27DD7E93453}"/>
                </a:ext>
              </a:extLst>
            </p:cNvPr>
            <p:cNvSpPr/>
            <p:nvPr/>
          </p:nvSpPr>
          <p:spPr>
            <a:xfrm>
              <a:off x="3052088" y="3480736"/>
              <a:ext cx="229338" cy="196465"/>
            </a:xfrm>
            <a:custGeom>
              <a:avLst/>
              <a:gdLst/>
              <a:ahLst/>
              <a:cxnLst/>
              <a:rect l="l" t="t" r="r" b="b"/>
              <a:pathLst>
                <a:path w="1486" h="1273" extrusionOk="0">
                  <a:moveTo>
                    <a:pt x="191" y="0"/>
                  </a:moveTo>
                  <a:lnTo>
                    <a:pt x="1" y="591"/>
                  </a:lnTo>
                  <a:cubicBezTo>
                    <a:pt x="692" y="1005"/>
                    <a:pt x="1451" y="1261"/>
                    <a:pt x="1485" y="1273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02;p24">
              <a:extLst>
                <a:ext uri="{FF2B5EF4-FFF2-40B4-BE49-F238E27FC236}">
                  <a16:creationId xmlns:a16="http://schemas.microsoft.com/office/drawing/2014/main" id="{C258F2A2-1F0A-4BE1-93D9-2BEE9000127C}"/>
                </a:ext>
              </a:extLst>
            </p:cNvPr>
            <p:cNvSpPr/>
            <p:nvPr/>
          </p:nvSpPr>
          <p:spPr>
            <a:xfrm>
              <a:off x="3935644" y="3485829"/>
              <a:ext cx="824907" cy="151709"/>
            </a:xfrm>
            <a:custGeom>
              <a:avLst/>
              <a:gdLst/>
              <a:ahLst/>
              <a:cxnLst/>
              <a:rect l="l" t="t" r="r" b="b"/>
              <a:pathLst>
                <a:path w="5345" h="983" extrusionOk="0">
                  <a:moveTo>
                    <a:pt x="2678" y="1"/>
                  </a:moveTo>
                  <a:cubicBezTo>
                    <a:pt x="1194" y="1"/>
                    <a:pt x="0" y="224"/>
                    <a:pt x="0" y="491"/>
                  </a:cubicBezTo>
                  <a:lnTo>
                    <a:pt x="0" y="536"/>
                  </a:lnTo>
                  <a:cubicBezTo>
                    <a:pt x="45" y="625"/>
                    <a:pt x="223" y="715"/>
                    <a:pt x="513" y="782"/>
                  </a:cubicBezTo>
                  <a:cubicBezTo>
                    <a:pt x="993" y="905"/>
                    <a:pt x="1785" y="982"/>
                    <a:pt x="2678" y="982"/>
                  </a:cubicBezTo>
                  <a:cubicBezTo>
                    <a:pt x="3593" y="982"/>
                    <a:pt x="4407" y="905"/>
                    <a:pt x="4887" y="771"/>
                  </a:cubicBezTo>
                  <a:cubicBezTo>
                    <a:pt x="5177" y="692"/>
                    <a:pt x="5344" y="592"/>
                    <a:pt x="5344" y="491"/>
                  </a:cubicBezTo>
                  <a:cubicBezTo>
                    <a:pt x="5344" y="224"/>
                    <a:pt x="4151" y="1"/>
                    <a:pt x="2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03;p24">
              <a:extLst>
                <a:ext uri="{FF2B5EF4-FFF2-40B4-BE49-F238E27FC236}">
                  <a16:creationId xmlns:a16="http://schemas.microsoft.com/office/drawing/2014/main" id="{9EBFF670-75B1-4D2B-8370-7B8E8F7A90F7}"/>
                </a:ext>
              </a:extLst>
            </p:cNvPr>
            <p:cNvSpPr/>
            <p:nvPr/>
          </p:nvSpPr>
          <p:spPr>
            <a:xfrm>
              <a:off x="3935644" y="3561607"/>
              <a:ext cx="831698" cy="258507"/>
            </a:xfrm>
            <a:custGeom>
              <a:avLst/>
              <a:gdLst/>
              <a:ahLst/>
              <a:cxnLst/>
              <a:rect l="l" t="t" r="r" b="b"/>
              <a:pathLst>
                <a:path w="5389" h="1675" extrusionOk="0">
                  <a:moveTo>
                    <a:pt x="5344" y="0"/>
                  </a:moveTo>
                  <a:cubicBezTo>
                    <a:pt x="5344" y="280"/>
                    <a:pt x="4151" y="491"/>
                    <a:pt x="2678" y="491"/>
                  </a:cubicBezTo>
                  <a:cubicBezTo>
                    <a:pt x="1272" y="491"/>
                    <a:pt x="122" y="302"/>
                    <a:pt x="0" y="45"/>
                  </a:cubicBezTo>
                  <a:lnTo>
                    <a:pt x="0" y="45"/>
                  </a:lnTo>
                  <a:cubicBezTo>
                    <a:pt x="33" y="134"/>
                    <a:pt x="122" y="536"/>
                    <a:pt x="435" y="793"/>
                  </a:cubicBezTo>
                  <a:lnTo>
                    <a:pt x="435" y="1496"/>
                  </a:lnTo>
                  <a:cubicBezTo>
                    <a:pt x="435" y="1496"/>
                    <a:pt x="1305" y="1674"/>
                    <a:pt x="2644" y="1674"/>
                  </a:cubicBezTo>
                  <a:lnTo>
                    <a:pt x="2678" y="1674"/>
                  </a:lnTo>
                  <a:cubicBezTo>
                    <a:pt x="3849" y="1674"/>
                    <a:pt x="4910" y="1496"/>
                    <a:pt x="4910" y="1496"/>
                  </a:cubicBezTo>
                  <a:lnTo>
                    <a:pt x="4910" y="793"/>
                  </a:lnTo>
                  <a:cubicBezTo>
                    <a:pt x="4910" y="793"/>
                    <a:pt x="5389" y="302"/>
                    <a:pt x="5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04;p24">
              <a:extLst>
                <a:ext uri="{FF2B5EF4-FFF2-40B4-BE49-F238E27FC236}">
                  <a16:creationId xmlns:a16="http://schemas.microsoft.com/office/drawing/2014/main" id="{55060847-4ABE-494C-BABE-2866CCDD4160}"/>
                </a:ext>
              </a:extLst>
            </p:cNvPr>
            <p:cNvSpPr/>
            <p:nvPr/>
          </p:nvSpPr>
          <p:spPr>
            <a:xfrm>
              <a:off x="4014817" y="3537531"/>
              <a:ext cx="675205" cy="100007"/>
            </a:xfrm>
            <a:custGeom>
              <a:avLst/>
              <a:gdLst/>
              <a:ahLst/>
              <a:cxnLst/>
              <a:rect l="l" t="t" r="r" b="b"/>
              <a:pathLst>
                <a:path w="4375" h="648" extrusionOk="0">
                  <a:moveTo>
                    <a:pt x="2143" y="0"/>
                  </a:moveTo>
                  <a:cubicBezTo>
                    <a:pt x="1787" y="0"/>
                    <a:pt x="1507" y="231"/>
                    <a:pt x="1052" y="231"/>
                  </a:cubicBezTo>
                  <a:cubicBezTo>
                    <a:pt x="949" y="231"/>
                    <a:pt x="838" y="219"/>
                    <a:pt x="714" y="190"/>
                  </a:cubicBezTo>
                  <a:cubicBezTo>
                    <a:pt x="680" y="182"/>
                    <a:pt x="646" y="178"/>
                    <a:pt x="611" y="178"/>
                  </a:cubicBezTo>
                  <a:cubicBezTo>
                    <a:pt x="380" y="178"/>
                    <a:pt x="136" y="350"/>
                    <a:pt x="0" y="447"/>
                  </a:cubicBezTo>
                  <a:cubicBezTo>
                    <a:pt x="480" y="570"/>
                    <a:pt x="1272" y="647"/>
                    <a:pt x="2165" y="647"/>
                  </a:cubicBezTo>
                  <a:cubicBezTo>
                    <a:pt x="3080" y="647"/>
                    <a:pt x="3894" y="570"/>
                    <a:pt x="4374" y="436"/>
                  </a:cubicBezTo>
                  <a:cubicBezTo>
                    <a:pt x="4157" y="297"/>
                    <a:pt x="3820" y="118"/>
                    <a:pt x="3497" y="118"/>
                  </a:cubicBezTo>
                  <a:cubicBezTo>
                    <a:pt x="3404" y="118"/>
                    <a:pt x="3312" y="133"/>
                    <a:pt x="3225" y="168"/>
                  </a:cubicBezTo>
                  <a:cubicBezTo>
                    <a:pt x="3138" y="201"/>
                    <a:pt x="3060" y="215"/>
                    <a:pt x="2987" y="215"/>
                  </a:cubicBezTo>
                  <a:cubicBezTo>
                    <a:pt x="2696" y="215"/>
                    <a:pt x="2491" y="0"/>
                    <a:pt x="21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05;p24">
              <a:extLst>
                <a:ext uri="{FF2B5EF4-FFF2-40B4-BE49-F238E27FC236}">
                  <a16:creationId xmlns:a16="http://schemas.microsoft.com/office/drawing/2014/main" id="{AABD8B81-F1CE-4077-A3EF-F0B27678DE2B}"/>
                </a:ext>
              </a:extLst>
            </p:cNvPr>
            <p:cNvSpPr/>
            <p:nvPr/>
          </p:nvSpPr>
          <p:spPr>
            <a:xfrm>
              <a:off x="4343700" y="3683993"/>
              <a:ext cx="349717" cy="136121"/>
            </a:xfrm>
            <a:custGeom>
              <a:avLst/>
              <a:gdLst/>
              <a:ahLst/>
              <a:cxnLst/>
              <a:rect l="l" t="t" r="r" b="b"/>
              <a:pathLst>
                <a:path w="2266" h="882" extrusionOk="0">
                  <a:moveTo>
                    <a:pt x="2266" y="0"/>
                  </a:moveTo>
                  <a:cubicBezTo>
                    <a:pt x="2266" y="0"/>
                    <a:pt x="994" y="491"/>
                    <a:pt x="0" y="881"/>
                  </a:cubicBezTo>
                  <a:lnTo>
                    <a:pt x="34" y="881"/>
                  </a:lnTo>
                  <a:cubicBezTo>
                    <a:pt x="1205" y="881"/>
                    <a:pt x="2266" y="703"/>
                    <a:pt x="2266" y="703"/>
                  </a:cubicBezTo>
                  <a:lnTo>
                    <a:pt x="22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06;p24">
              <a:extLst>
                <a:ext uri="{FF2B5EF4-FFF2-40B4-BE49-F238E27FC236}">
                  <a16:creationId xmlns:a16="http://schemas.microsoft.com/office/drawing/2014/main" id="{41E370BE-CCC2-4DCD-9455-62EA709BF223}"/>
                </a:ext>
              </a:extLst>
            </p:cNvPr>
            <p:cNvSpPr/>
            <p:nvPr/>
          </p:nvSpPr>
          <p:spPr>
            <a:xfrm>
              <a:off x="4061271" y="3563304"/>
              <a:ext cx="570104" cy="57257"/>
            </a:xfrm>
            <a:custGeom>
              <a:avLst/>
              <a:gdLst/>
              <a:ahLst/>
              <a:cxnLst/>
              <a:rect l="l" t="t" r="r" b="b"/>
              <a:pathLst>
                <a:path w="3694" h="371" extrusionOk="0">
                  <a:moveTo>
                    <a:pt x="1786" y="1"/>
                  </a:moveTo>
                  <a:cubicBezTo>
                    <a:pt x="1778" y="1"/>
                    <a:pt x="1771" y="1"/>
                    <a:pt x="1763" y="1"/>
                  </a:cubicBezTo>
                  <a:cubicBezTo>
                    <a:pt x="1652" y="1"/>
                    <a:pt x="1552" y="56"/>
                    <a:pt x="1440" y="90"/>
                  </a:cubicBezTo>
                  <a:cubicBezTo>
                    <a:pt x="1295" y="138"/>
                    <a:pt x="1138" y="161"/>
                    <a:pt x="979" y="161"/>
                  </a:cubicBezTo>
                  <a:cubicBezTo>
                    <a:pt x="880" y="161"/>
                    <a:pt x="780" y="152"/>
                    <a:pt x="681" y="135"/>
                  </a:cubicBezTo>
                  <a:cubicBezTo>
                    <a:pt x="596" y="118"/>
                    <a:pt x="519" y="108"/>
                    <a:pt x="447" y="108"/>
                  </a:cubicBezTo>
                  <a:cubicBezTo>
                    <a:pt x="284" y="108"/>
                    <a:pt x="148" y="159"/>
                    <a:pt x="0" y="291"/>
                  </a:cubicBezTo>
                  <a:cubicBezTo>
                    <a:pt x="86" y="269"/>
                    <a:pt x="168" y="257"/>
                    <a:pt x="251" y="257"/>
                  </a:cubicBezTo>
                  <a:cubicBezTo>
                    <a:pt x="297" y="257"/>
                    <a:pt x="343" y="261"/>
                    <a:pt x="391" y="269"/>
                  </a:cubicBezTo>
                  <a:cubicBezTo>
                    <a:pt x="526" y="305"/>
                    <a:pt x="654" y="370"/>
                    <a:pt x="787" y="370"/>
                  </a:cubicBezTo>
                  <a:cubicBezTo>
                    <a:pt x="818" y="370"/>
                    <a:pt x="850" y="367"/>
                    <a:pt x="882" y="358"/>
                  </a:cubicBezTo>
                  <a:cubicBezTo>
                    <a:pt x="1039" y="319"/>
                    <a:pt x="1136" y="218"/>
                    <a:pt x="1294" y="218"/>
                  </a:cubicBezTo>
                  <a:cubicBezTo>
                    <a:pt x="1315" y="218"/>
                    <a:pt x="1338" y="220"/>
                    <a:pt x="1361" y="224"/>
                  </a:cubicBezTo>
                  <a:cubicBezTo>
                    <a:pt x="1473" y="235"/>
                    <a:pt x="1574" y="280"/>
                    <a:pt x="1685" y="280"/>
                  </a:cubicBezTo>
                  <a:cubicBezTo>
                    <a:pt x="1781" y="280"/>
                    <a:pt x="1877" y="255"/>
                    <a:pt x="1973" y="255"/>
                  </a:cubicBezTo>
                  <a:cubicBezTo>
                    <a:pt x="1989" y="255"/>
                    <a:pt x="2005" y="256"/>
                    <a:pt x="2020" y="257"/>
                  </a:cubicBezTo>
                  <a:cubicBezTo>
                    <a:pt x="2109" y="269"/>
                    <a:pt x="2187" y="313"/>
                    <a:pt x="2276" y="324"/>
                  </a:cubicBezTo>
                  <a:cubicBezTo>
                    <a:pt x="2321" y="330"/>
                    <a:pt x="2366" y="330"/>
                    <a:pt x="2410" y="330"/>
                  </a:cubicBezTo>
                  <a:cubicBezTo>
                    <a:pt x="2455" y="330"/>
                    <a:pt x="2500" y="330"/>
                    <a:pt x="2544" y="336"/>
                  </a:cubicBezTo>
                  <a:cubicBezTo>
                    <a:pt x="2587" y="341"/>
                    <a:pt x="2628" y="343"/>
                    <a:pt x="2669" y="343"/>
                  </a:cubicBezTo>
                  <a:cubicBezTo>
                    <a:pt x="2810" y="343"/>
                    <a:pt x="2944" y="317"/>
                    <a:pt x="3091" y="291"/>
                  </a:cubicBezTo>
                  <a:cubicBezTo>
                    <a:pt x="3192" y="269"/>
                    <a:pt x="3298" y="252"/>
                    <a:pt x="3401" y="252"/>
                  </a:cubicBezTo>
                  <a:cubicBezTo>
                    <a:pt x="3504" y="252"/>
                    <a:pt x="3605" y="269"/>
                    <a:pt x="3694" y="313"/>
                  </a:cubicBezTo>
                  <a:cubicBezTo>
                    <a:pt x="3468" y="196"/>
                    <a:pt x="3215" y="94"/>
                    <a:pt x="2966" y="94"/>
                  </a:cubicBezTo>
                  <a:cubicBezTo>
                    <a:pt x="2907" y="94"/>
                    <a:pt x="2848" y="100"/>
                    <a:pt x="2790" y="113"/>
                  </a:cubicBezTo>
                  <a:cubicBezTo>
                    <a:pt x="2700" y="135"/>
                    <a:pt x="2611" y="168"/>
                    <a:pt x="2522" y="168"/>
                  </a:cubicBezTo>
                  <a:cubicBezTo>
                    <a:pt x="2508" y="169"/>
                    <a:pt x="2495" y="170"/>
                    <a:pt x="2481" y="170"/>
                  </a:cubicBezTo>
                  <a:cubicBezTo>
                    <a:pt x="2248" y="170"/>
                    <a:pt x="2030" y="1"/>
                    <a:pt x="1786" y="1"/>
                  </a:cubicBezTo>
                  <a:close/>
                </a:path>
              </a:pathLst>
            </a:custGeom>
            <a:solidFill>
              <a:srgbClr val="ABC9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07;p24">
              <a:extLst>
                <a:ext uri="{FF2B5EF4-FFF2-40B4-BE49-F238E27FC236}">
                  <a16:creationId xmlns:a16="http://schemas.microsoft.com/office/drawing/2014/main" id="{BCB61AE9-34CE-46A7-B53E-BBDEE9537242}"/>
                </a:ext>
              </a:extLst>
            </p:cNvPr>
            <p:cNvSpPr/>
            <p:nvPr/>
          </p:nvSpPr>
          <p:spPr>
            <a:xfrm>
              <a:off x="4266225" y="1638155"/>
              <a:ext cx="945441" cy="795738"/>
            </a:xfrm>
            <a:custGeom>
              <a:avLst/>
              <a:gdLst/>
              <a:ahLst/>
              <a:cxnLst/>
              <a:rect l="l" t="t" r="r" b="b"/>
              <a:pathLst>
                <a:path w="6126" h="5156" extrusionOk="0">
                  <a:moveTo>
                    <a:pt x="4151" y="0"/>
                  </a:moveTo>
                  <a:lnTo>
                    <a:pt x="3928" y="335"/>
                  </a:lnTo>
                  <a:lnTo>
                    <a:pt x="2466" y="2544"/>
                  </a:lnTo>
                  <a:lnTo>
                    <a:pt x="290" y="2388"/>
                  </a:lnTo>
                  <a:lnTo>
                    <a:pt x="234" y="2745"/>
                  </a:lnTo>
                  <a:lnTo>
                    <a:pt x="0" y="4174"/>
                  </a:lnTo>
                  <a:lnTo>
                    <a:pt x="3202" y="5155"/>
                  </a:lnTo>
                  <a:lnTo>
                    <a:pt x="6126" y="2377"/>
                  </a:lnTo>
                  <a:cubicBezTo>
                    <a:pt x="6126" y="2377"/>
                    <a:pt x="5423" y="56"/>
                    <a:pt x="4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08;p24">
              <a:extLst>
                <a:ext uri="{FF2B5EF4-FFF2-40B4-BE49-F238E27FC236}">
                  <a16:creationId xmlns:a16="http://schemas.microsoft.com/office/drawing/2014/main" id="{3F8AC076-8DD3-4447-8E30-5F80B71FCBA4}"/>
                </a:ext>
              </a:extLst>
            </p:cNvPr>
            <p:cNvSpPr/>
            <p:nvPr/>
          </p:nvSpPr>
          <p:spPr>
            <a:xfrm>
              <a:off x="4302339" y="1689856"/>
              <a:ext cx="570104" cy="418550"/>
            </a:xfrm>
            <a:custGeom>
              <a:avLst/>
              <a:gdLst/>
              <a:ahLst/>
              <a:cxnLst/>
              <a:rect l="l" t="t" r="r" b="b"/>
              <a:pathLst>
                <a:path w="3694" h="2712" extrusionOk="0">
                  <a:moveTo>
                    <a:pt x="3694" y="0"/>
                  </a:moveTo>
                  <a:lnTo>
                    <a:pt x="2232" y="2209"/>
                  </a:lnTo>
                  <a:lnTo>
                    <a:pt x="56" y="2053"/>
                  </a:lnTo>
                  <a:lnTo>
                    <a:pt x="0" y="2410"/>
                  </a:lnTo>
                  <a:cubicBezTo>
                    <a:pt x="971" y="2522"/>
                    <a:pt x="2522" y="2711"/>
                    <a:pt x="2544" y="2711"/>
                  </a:cubicBezTo>
                  <a:cubicBezTo>
                    <a:pt x="2545" y="2711"/>
                    <a:pt x="2545" y="2711"/>
                    <a:pt x="2545" y="2711"/>
                  </a:cubicBezTo>
                  <a:cubicBezTo>
                    <a:pt x="2560" y="2711"/>
                    <a:pt x="2310" y="2276"/>
                    <a:pt x="2299" y="2265"/>
                  </a:cubicBezTo>
                  <a:lnTo>
                    <a:pt x="2299" y="2265"/>
                  </a:lnTo>
                  <a:cubicBezTo>
                    <a:pt x="2321" y="2276"/>
                    <a:pt x="2634" y="2555"/>
                    <a:pt x="2634" y="2555"/>
                  </a:cubicBezTo>
                  <a:lnTo>
                    <a:pt x="3694" y="0"/>
                  </a:ln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09;p24">
              <a:extLst>
                <a:ext uri="{FF2B5EF4-FFF2-40B4-BE49-F238E27FC236}">
                  <a16:creationId xmlns:a16="http://schemas.microsoft.com/office/drawing/2014/main" id="{7CD91B64-C047-480E-A34B-3701D9D3BBBF}"/>
                </a:ext>
              </a:extLst>
            </p:cNvPr>
            <p:cNvSpPr/>
            <p:nvPr/>
          </p:nvSpPr>
          <p:spPr>
            <a:xfrm>
              <a:off x="4880933" y="1580589"/>
              <a:ext cx="205108" cy="438150"/>
            </a:xfrm>
            <a:custGeom>
              <a:avLst/>
              <a:gdLst/>
              <a:ahLst/>
              <a:cxnLst/>
              <a:rect l="l" t="t" r="r" b="b"/>
              <a:pathLst>
                <a:path w="1329" h="2839" extrusionOk="0">
                  <a:moveTo>
                    <a:pt x="1141" y="0"/>
                  </a:moveTo>
                  <a:cubicBezTo>
                    <a:pt x="980" y="0"/>
                    <a:pt x="0" y="396"/>
                    <a:pt x="0" y="396"/>
                  </a:cubicBezTo>
                  <a:cubicBezTo>
                    <a:pt x="0" y="396"/>
                    <a:pt x="157" y="1634"/>
                    <a:pt x="324" y="2192"/>
                  </a:cubicBezTo>
                  <a:lnTo>
                    <a:pt x="347" y="2839"/>
                  </a:lnTo>
                  <a:cubicBezTo>
                    <a:pt x="347" y="2839"/>
                    <a:pt x="893" y="1500"/>
                    <a:pt x="1105" y="1065"/>
                  </a:cubicBezTo>
                  <a:cubicBezTo>
                    <a:pt x="1329" y="641"/>
                    <a:pt x="1217" y="49"/>
                    <a:pt x="1161" y="5"/>
                  </a:cubicBezTo>
                  <a:cubicBezTo>
                    <a:pt x="1158" y="2"/>
                    <a:pt x="1151" y="0"/>
                    <a:pt x="1141" y="0"/>
                  </a:cubicBez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10;p24">
              <a:extLst>
                <a:ext uri="{FF2B5EF4-FFF2-40B4-BE49-F238E27FC236}">
                  <a16:creationId xmlns:a16="http://schemas.microsoft.com/office/drawing/2014/main" id="{9D374E38-787B-496A-832E-5398BCFCDB62}"/>
                </a:ext>
              </a:extLst>
            </p:cNvPr>
            <p:cNvSpPr/>
            <p:nvPr/>
          </p:nvSpPr>
          <p:spPr>
            <a:xfrm>
              <a:off x="4892971" y="1538301"/>
              <a:ext cx="258507" cy="373793"/>
            </a:xfrm>
            <a:custGeom>
              <a:avLst/>
              <a:gdLst/>
              <a:ahLst/>
              <a:cxnLst/>
              <a:rect l="l" t="t" r="r" b="b"/>
              <a:pathLst>
                <a:path w="1675" h="2422" extrusionOk="0">
                  <a:moveTo>
                    <a:pt x="983" y="0"/>
                  </a:moveTo>
                  <a:cubicBezTo>
                    <a:pt x="577" y="0"/>
                    <a:pt x="58" y="349"/>
                    <a:pt x="34" y="759"/>
                  </a:cubicBezTo>
                  <a:cubicBezTo>
                    <a:pt x="1" y="1350"/>
                    <a:pt x="291" y="2421"/>
                    <a:pt x="291" y="2421"/>
                  </a:cubicBezTo>
                  <a:lnTo>
                    <a:pt x="324" y="2421"/>
                  </a:lnTo>
                  <a:cubicBezTo>
                    <a:pt x="324" y="2421"/>
                    <a:pt x="681" y="2354"/>
                    <a:pt x="737" y="2321"/>
                  </a:cubicBezTo>
                  <a:cubicBezTo>
                    <a:pt x="804" y="2299"/>
                    <a:pt x="1507" y="1652"/>
                    <a:pt x="1551" y="1562"/>
                  </a:cubicBezTo>
                  <a:cubicBezTo>
                    <a:pt x="1608" y="1484"/>
                    <a:pt x="1675" y="670"/>
                    <a:pt x="1384" y="201"/>
                  </a:cubicBezTo>
                  <a:cubicBezTo>
                    <a:pt x="1299" y="60"/>
                    <a:pt x="1151" y="0"/>
                    <a:pt x="98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11;p24">
              <a:extLst>
                <a:ext uri="{FF2B5EF4-FFF2-40B4-BE49-F238E27FC236}">
                  <a16:creationId xmlns:a16="http://schemas.microsoft.com/office/drawing/2014/main" id="{F349E786-EC23-4D87-B9ED-F776AA7447BF}"/>
                </a:ext>
              </a:extLst>
            </p:cNvPr>
            <p:cNvSpPr/>
            <p:nvPr/>
          </p:nvSpPr>
          <p:spPr>
            <a:xfrm>
              <a:off x="4674281" y="1383351"/>
              <a:ext cx="439385" cy="387529"/>
            </a:xfrm>
            <a:custGeom>
              <a:avLst/>
              <a:gdLst/>
              <a:ahLst/>
              <a:cxnLst/>
              <a:rect l="l" t="t" r="r" b="b"/>
              <a:pathLst>
                <a:path w="2847" h="2511" extrusionOk="0">
                  <a:moveTo>
                    <a:pt x="2846" y="0"/>
                  </a:moveTo>
                  <a:cubicBezTo>
                    <a:pt x="2846" y="0"/>
                    <a:pt x="1696" y="11"/>
                    <a:pt x="938" y="22"/>
                  </a:cubicBezTo>
                  <a:cubicBezTo>
                    <a:pt x="659" y="33"/>
                    <a:pt x="436" y="33"/>
                    <a:pt x="347" y="45"/>
                  </a:cubicBezTo>
                  <a:cubicBezTo>
                    <a:pt x="0" y="67"/>
                    <a:pt x="168" y="1216"/>
                    <a:pt x="168" y="1216"/>
                  </a:cubicBezTo>
                  <a:lnTo>
                    <a:pt x="2444" y="2343"/>
                  </a:lnTo>
                  <a:lnTo>
                    <a:pt x="2779" y="2510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12;p24">
              <a:extLst>
                <a:ext uri="{FF2B5EF4-FFF2-40B4-BE49-F238E27FC236}">
                  <a16:creationId xmlns:a16="http://schemas.microsoft.com/office/drawing/2014/main" id="{CA8B70D6-B407-4246-A922-BAAA9285D195}"/>
                </a:ext>
              </a:extLst>
            </p:cNvPr>
            <p:cNvSpPr/>
            <p:nvPr/>
          </p:nvSpPr>
          <p:spPr>
            <a:xfrm>
              <a:off x="4674281" y="1386746"/>
              <a:ext cx="377343" cy="358360"/>
            </a:xfrm>
            <a:custGeom>
              <a:avLst/>
              <a:gdLst/>
              <a:ahLst/>
              <a:cxnLst/>
              <a:rect l="l" t="t" r="r" b="b"/>
              <a:pathLst>
                <a:path w="2445" h="2322" extrusionOk="0">
                  <a:moveTo>
                    <a:pt x="938" y="0"/>
                  </a:moveTo>
                  <a:cubicBezTo>
                    <a:pt x="659" y="11"/>
                    <a:pt x="436" y="11"/>
                    <a:pt x="347" y="23"/>
                  </a:cubicBezTo>
                  <a:cubicBezTo>
                    <a:pt x="0" y="45"/>
                    <a:pt x="168" y="1194"/>
                    <a:pt x="168" y="1194"/>
                  </a:cubicBezTo>
                  <a:lnTo>
                    <a:pt x="2444" y="2321"/>
                  </a:lnTo>
                  <a:lnTo>
                    <a:pt x="2444" y="2321"/>
                  </a:lnTo>
                  <a:lnTo>
                    <a:pt x="938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13;p24">
              <a:extLst>
                <a:ext uri="{FF2B5EF4-FFF2-40B4-BE49-F238E27FC236}">
                  <a16:creationId xmlns:a16="http://schemas.microsoft.com/office/drawing/2014/main" id="{4A79F402-7B2E-4833-9A21-519C751D2536}"/>
                </a:ext>
              </a:extLst>
            </p:cNvPr>
            <p:cNvSpPr/>
            <p:nvPr/>
          </p:nvSpPr>
          <p:spPr>
            <a:xfrm>
              <a:off x="4758702" y="3525493"/>
              <a:ext cx="441082" cy="351724"/>
            </a:xfrm>
            <a:custGeom>
              <a:avLst/>
              <a:gdLst/>
              <a:ahLst/>
              <a:cxnLst/>
              <a:rect l="l" t="t" r="r" b="b"/>
              <a:pathLst>
                <a:path w="2858" h="2279" extrusionOk="0">
                  <a:moveTo>
                    <a:pt x="1473" y="1"/>
                  </a:moveTo>
                  <a:lnTo>
                    <a:pt x="1473" y="636"/>
                  </a:lnTo>
                  <a:lnTo>
                    <a:pt x="1473" y="1384"/>
                  </a:lnTo>
                  <a:cubicBezTo>
                    <a:pt x="1473" y="1407"/>
                    <a:pt x="1005" y="1563"/>
                    <a:pt x="971" y="1585"/>
                  </a:cubicBezTo>
                  <a:cubicBezTo>
                    <a:pt x="692" y="1685"/>
                    <a:pt x="413" y="1764"/>
                    <a:pt x="123" y="1853"/>
                  </a:cubicBezTo>
                  <a:cubicBezTo>
                    <a:pt x="68" y="1875"/>
                    <a:pt x="1" y="1920"/>
                    <a:pt x="11" y="1975"/>
                  </a:cubicBezTo>
                  <a:cubicBezTo>
                    <a:pt x="34" y="2087"/>
                    <a:pt x="279" y="2188"/>
                    <a:pt x="368" y="2221"/>
                  </a:cubicBezTo>
                  <a:cubicBezTo>
                    <a:pt x="475" y="2263"/>
                    <a:pt x="587" y="2278"/>
                    <a:pt x="701" y="2278"/>
                  </a:cubicBezTo>
                  <a:cubicBezTo>
                    <a:pt x="824" y="2278"/>
                    <a:pt x="949" y="2261"/>
                    <a:pt x="1072" y="2243"/>
                  </a:cubicBezTo>
                  <a:cubicBezTo>
                    <a:pt x="1175" y="2232"/>
                    <a:pt x="1274" y="2229"/>
                    <a:pt x="1372" y="2229"/>
                  </a:cubicBezTo>
                  <a:cubicBezTo>
                    <a:pt x="1475" y="2229"/>
                    <a:pt x="1577" y="2232"/>
                    <a:pt x="1685" y="2232"/>
                  </a:cubicBezTo>
                  <a:cubicBezTo>
                    <a:pt x="1741" y="2232"/>
                    <a:pt x="2567" y="2210"/>
                    <a:pt x="2578" y="2165"/>
                  </a:cubicBezTo>
                  <a:lnTo>
                    <a:pt x="2589" y="2064"/>
                  </a:lnTo>
                  <a:lnTo>
                    <a:pt x="2857" y="145"/>
                  </a:lnTo>
                  <a:lnTo>
                    <a:pt x="1473" y="1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14;p24">
              <a:extLst>
                <a:ext uri="{FF2B5EF4-FFF2-40B4-BE49-F238E27FC236}">
                  <a16:creationId xmlns:a16="http://schemas.microsoft.com/office/drawing/2014/main" id="{9FD0F9A2-B562-4173-A668-C652BCF8B2CB}"/>
                </a:ext>
              </a:extLst>
            </p:cNvPr>
            <p:cNvSpPr/>
            <p:nvPr/>
          </p:nvSpPr>
          <p:spPr>
            <a:xfrm>
              <a:off x="4986034" y="3525493"/>
              <a:ext cx="213751" cy="318697"/>
            </a:xfrm>
            <a:custGeom>
              <a:avLst/>
              <a:gdLst/>
              <a:ahLst/>
              <a:cxnLst/>
              <a:rect l="l" t="t" r="r" b="b"/>
              <a:pathLst>
                <a:path w="1385" h="2065" extrusionOk="0">
                  <a:moveTo>
                    <a:pt x="0" y="1"/>
                  </a:moveTo>
                  <a:lnTo>
                    <a:pt x="0" y="636"/>
                  </a:lnTo>
                  <a:cubicBezTo>
                    <a:pt x="301" y="1005"/>
                    <a:pt x="759" y="1596"/>
                    <a:pt x="1116" y="2064"/>
                  </a:cubicBezTo>
                  <a:lnTo>
                    <a:pt x="1384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15;p24">
              <a:extLst>
                <a:ext uri="{FF2B5EF4-FFF2-40B4-BE49-F238E27FC236}">
                  <a16:creationId xmlns:a16="http://schemas.microsoft.com/office/drawing/2014/main" id="{F2D74C84-0319-41E2-851E-F793FF38FB89}"/>
                </a:ext>
              </a:extLst>
            </p:cNvPr>
            <p:cNvSpPr/>
            <p:nvPr/>
          </p:nvSpPr>
          <p:spPr>
            <a:xfrm>
              <a:off x="4481365" y="1383351"/>
              <a:ext cx="1548418" cy="2521176"/>
            </a:xfrm>
            <a:custGeom>
              <a:avLst/>
              <a:gdLst/>
              <a:ahLst/>
              <a:cxnLst/>
              <a:rect l="l" t="t" r="r" b="b"/>
              <a:pathLst>
                <a:path w="10033" h="16336" extrusionOk="0">
                  <a:moveTo>
                    <a:pt x="4062" y="0"/>
                  </a:moveTo>
                  <a:cubicBezTo>
                    <a:pt x="4062" y="0"/>
                    <a:pt x="3538" y="2577"/>
                    <a:pt x="2958" y="3425"/>
                  </a:cubicBezTo>
                  <a:lnTo>
                    <a:pt x="2936" y="4117"/>
                  </a:lnTo>
                  <a:lnTo>
                    <a:pt x="3794" y="3738"/>
                  </a:lnTo>
                  <a:lnTo>
                    <a:pt x="4208" y="4541"/>
                  </a:lnTo>
                  <a:lnTo>
                    <a:pt x="4788" y="5679"/>
                  </a:lnTo>
                  <a:lnTo>
                    <a:pt x="4821" y="5746"/>
                  </a:lnTo>
                  <a:lnTo>
                    <a:pt x="4821" y="5758"/>
                  </a:lnTo>
                  <a:cubicBezTo>
                    <a:pt x="4821" y="5758"/>
                    <a:pt x="4275" y="5791"/>
                    <a:pt x="3571" y="5858"/>
                  </a:cubicBezTo>
                  <a:cubicBezTo>
                    <a:pt x="3504" y="5858"/>
                    <a:pt x="3427" y="5869"/>
                    <a:pt x="3360" y="5880"/>
                  </a:cubicBezTo>
                  <a:cubicBezTo>
                    <a:pt x="2824" y="5924"/>
                    <a:pt x="2210" y="6003"/>
                    <a:pt x="1697" y="6081"/>
                  </a:cubicBezTo>
                  <a:cubicBezTo>
                    <a:pt x="1697" y="6081"/>
                    <a:pt x="436" y="8101"/>
                    <a:pt x="1" y="9562"/>
                  </a:cubicBezTo>
                  <a:lnTo>
                    <a:pt x="704" y="10075"/>
                  </a:lnTo>
                  <a:lnTo>
                    <a:pt x="1441" y="10611"/>
                  </a:lnTo>
                  <a:lnTo>
                    <a:pt x="1451" y="13166"/>
                  </a:lnTo>
                  <a:cubicBezTo>
                    <a:pt x="1451" y="13166"/>
                    <a:pt x="5156" y="15220"/>
                    <a:pt x="6596" y="16011"/>
                  </a:cubicBezTo>
                  <a:cubicBezTo>
                    <a:pt x="6953" y="16201"/>
                    <a:pt x="7186" y="16335"/>
                    <a:pt x="7198" y="16335"/>
                  </a:cubicBezTo>
                  <a:cubicBezTo>
                    <a:pt x="7153" y="16268"/>
                    <a:pt x="7655" y="11191"/>
                    <a:pt x="7655" y="11035"/>
                  </a:cubicBezTo>
                  <a:cubicBezTo>
                    <a:pt x="7655" y="10868"/>
                    <a:pt x="8012" y="10990"/>
                    <a:pt x="8012" y="10834"/>
                  </a:cubicBezTo>
                  <a:cubicBezTo>
                    <a:pt x="8012" y="10678"/>
                    <a:pt x="7677" y="10154"/>
                    <a:pt x="7711" y="10053"/>
                  </a:cubicBezTo>
                  <a:cubicBezTo>
                    <a:pt x="7744" y="9941"/>
                    <a:pt x="8034" y="10075"/>
                    <a:pt x="7990" y="9908"/>
                  </a:cubicBezTo>
                  <a:cubicBezTo>
                    <a:pt x="7934" y="9741"/>
                    <a:pt x="7912" y="9383"/>
                    <a:pt x="7912" y="9383"/>
                  </a:cubicBezTo>
                  <a:lnTo>
                    <a:pt x="9407" y="8781"/>
                  </a:lnTo>
                  <a:cubicBezTo>
                    <a:pt x="9407" y="8781"/>
                    <a:pt x="9608" y="7788"/>
                    <a:pt x="9708" y="6806"/>
                  </a:cubicBezTo>
                  <a:cubicBezTo>
                    <a:pt x="9753" y="6315"/>
                    <a:pt x="9787" y="5825"/>
                    <a:pt x="9753" y="5456"/>
                  </a:cubicBezTo>
                  <a:cubicBezTo>
                    <a:pt x="9753" y="5411"/>
                    <a:pt x="9742" y="5356"/>
                    <a:pt x="9742" y="5311"/>
                  </a:cubicBezTo>
                  <a:cubicBezTo>
                    <a:pt x="9742" y="5311"/>
                    <a:pt x="10032" y="5255"/>
                    <a:pt x="9809" y="4820"/>
                  </a:cubicBezTo>
                  <a:cubicBezTo>
                    <a:pt x="9809" y="4820"/>
                    <a:pt x="9653" y="3013"/>
                    <a:pt x="6785" y="524"/>
                  </a:cubicBezTo>
                  <a:cubicBezTo>
                    <a:pt x="6785" y="524"/>
                    <a:pt x="5814" y="22"/>
                    <a:pt x="40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16;p24">
              <a:extLst>
                <a:ext uri="{FF2B5EF4-FFF2-40B4-BE49-F238E27FC236}">
                  <a16:creationId xmlns:a16="http://schemas.microsoft.com/office/drawing/2014/main" id="{EDF204B1-FC41-437C-BF86-4917F0BE11E2}"/>
                </a:ext>
              </a:extLst>
            </p:cNvPr>
            <p:cNvSpPr/>
            <p:nvPr/>
          </p:nvSpPr>
          <p:spPr>
            <a:xfrm>
              <a:off x="4590016" y="1528270"/>
              <a:ext cx="909327" cy="1492704"/>
            </a:xfrm>
            <a:custGeom>
              <a:avLst/>
              <a:gdLst/>
              <a:ahLst/>
              <a:cxnLst/>
              <a:rect l="l" t="t" r="r" b="b"/>
              <a:pathLst>
                <a:path w="5892" h="9672" extrusionOk="0">
                  <a:moveTo>
                    <a:pt x="4979" y="1"/>
                  </a:moveTo>
                  <a:cubicBezTo>
                    <a:pt x="4650" y="1"/>
                    <a:pt x="3899" y="101"/>
                    <a:pt x="3760" y="1003"/>
                  </a:cubicBezTo>
                  <a:cubicBezTo>
                    <a:pt x="3660" y="1638"/>
                    <a:pt x="3504" y="3602"/>
                    <a:pt x="3504" y="3602"/>
                  </a:cubicBezTo>
                  <a:lnTo>
                    <a:pt x="4084" y="4740"/>
                  </a:lnTo>
                  <a:lnTo>
                    <a:pt x="4117" y="4807"/>
                  </a:lnTo>
                  <a:lnTo>
                    <a:pt x="4117" y="4819"/>
                  </a:lnTo>
                  <a:cubicBezTo>
                    <a:pt x="4117" y="4819"/>
                    <a:pt x="2187" y="5800"/>
                    <a:pt x="1417" y="6704"/>
                  </a:cubicBezTo>
                  <a:cubicBezTo>
                    <a:pt x="836" y="7396"/>
                    <a:pt x="268" y="8389"/>
                    <a:pt x="0" y="9136"/>
                  </a:cubicBezTo>
                  <a:lnTo>
                    <a:pt x="737" y="9672"/>
                  </a:lnTo>
                  <a:cubicBezTo>
                    <a:pt x="737" y="9672"/>
                    <a:pt x="926" y="8534"/>
                    <a:pt x="1305" y="7954"/>
                  </a:cubicBezTo>
                  <a:cubicBezTo>
                    <a:pt x="1707" y="7351"/>
                    <a:pt x="2098" y="6916"/>
                    <a:pt x="2633" y="6503"/>
                  </a:cubicBezTo>
                  <a:cubicBezTo>
                    <a:pt x="3258" y="6024"/>
                    <a:pt x="3715" y="6057"/>
                    <a:pt x="4005" y="5856"/>
                  </a:cubicBezTo>
                  <a:cubicBezTo>
                    <a:pt x="4307" y="5644"/>
                    <a:pt x="3961" y="5399"/>
                    <a:pt x="4184" y="5064"/>
                  </a:cubicBezTo>
                  <a:cubicBezTo>
                    <a:pt x="4385" y="4752"/>
                    <a:pt x="4452" y="4372"/>
                    <a:pt x="4474" y="4004"/>
                  </a:cubicBezTo>
                  <a:cubicBezTo>
                    <a:pt x="4486" y="3647"/>
                    <a:pt x="4508" y="3289"/>
                    <a:pt x="4530" y="2922"/>
                  </a:cubicBezTo>
                  <a:cubicBezTo>
                    <a:pt x="4541" y="2542"/>
                    <a:pt x="4508" y="2163"/>
                    <a:pt x="4407" y="1794"/>
                  </a:cubicBezTo>
                  <a:cubicBezTo>
                    <a:pt x="4362" y="1627"/>
                    <a:pt x="5277" y="1415"/>
                    <a:pt x="5188" y="1259"/>
                  </a:cubicBezTo>
                  <a:cubicBezTo>
                    <a:pt x="5155" y="1181"/>
                    <a:pt x="5892" y="311"/>
                    <a:pt x="5133" y="9"/>
                  </a:cubicBezTo>
                  <a:cubicBezTo>
                    <a:pt x="5133" y="9"/>
                    <a:pt x="5073" y="1"/>
                    <a:pt x="4979" y="1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17;p24">
              <a:extLst>
                <a:ext uri="{FF2B5EF4-FFF2-40B4-BE49-F238E27FC236}">
                  <a16:creationId xmlns:a16="http://schemas.microsoft.com/office/drawing/2014/main" id="{46CE54F0-65F4-4FD6-9BEC-0AB9D84A377A}"/>
                </a:ext>
              </a:extLst>
            </p:cNvPr>
            <p:cNvSpPr/>
            <p:nvPr/>
          </p:nvSpPr>
          <p:spPr>
            <a:xfrm>
              <a:off x="5499191" y="2433741"/>
              <a:ext cx="480591" cy="1470789"/>
            </a:xfrm>
            <a:custGeom>
              <a:avLst/>
              <a:gdLst/>
              <a:ahLst/>
              <a:cxnLst/>
              <a:rect l="l" t="t" r="r" b="b"/>
              <a:pathLst>
                <a:path w="3114" h="9530" extrusionOk="0">
                  <a:moveTo>
                    <a:pt x="3113" y="0"/>
                  </a:moveTo>
                  <a:lnTo>
                    <a:pt x="3113" y="0"/>
                  </a:lnTo>
                  <a:cubicBezTo>
                    <a:pt x="2946" y="402"/>
                    <a:pt x="2667" y="837"/>
                    <a:pt x="2254" y="1139"/>
                  </a:cubicBezTo>
                  <a:cubicBezTo>
                    <a:pt x="1228" y="1886"/>
                    <a:pt x="658" y="1786"/>
                    <a:pt x="893" y="2198"/>
                  </a:cubicBezTo>
                  <a:cubicBezTo>
                    <a:pt x="1116" y="2611"/>
                    <a:pt x="558" y="2756"/>
                    <a:pt x="715" y="3046"/>
                  </a:cubicBezTo>
                  <a:cubicBezTo>
                    <a:pt x="859" y="3336"/>
                    <a:pt x="1038" y="4162"/>
                    <a:pt x="692" y="4273"/>
                  </a:cubicBezTo>
                  <a:cubicBezTo>
                    <a:pt x="425" y="4352"/>
                    <a:pt x="123" y="7722"/>
                    <a:pt x="1" y="9205"/>
                  </a:cubicBezTo>
                  <a:cubicBezTo>
                    <a:pt x="368" y="9406"/>
                    <a:pt x="603" y="9529"/>
                    <a:pt x="603" y="9529"/>
                  </a:cubicBezTo>
                  <a:cubicBezTo>
                    <a:pt x="558" y="9507"/>
                    <a:pt x="1060" y="4397"/>
                    <a:pt x="1060" y="4229"/>
                  </a:cubicBezTo>
                  <a:cubicBezTo>
                    <a:pt x="1060" y="4062"/>
                    <a:pt x="1417" y="4184"/>
                    <a:pt x="1417" y="4028"/>
                  </a:cubicBezTo>
                  <a:cubicBezTo>
                    <a:pt x="1417" y="3872"/>
                    <a:pt x="1082" y="3348"/>
                    <a:pt x="1116" y="3247"/>
                  </a:cubicBezTo>
                  <a:cubicBezTo>
                    <a:pt x="1149" y="3135"/>
                    <a:pt x="1439" y="3269"/>
                    <a:pt x="1395" y="3102"/>
                  </a:cubicBezTo>
                  <a:cubicBezTo>
                    <a:pt x="1339" y="2935"/>
                    <a:pt x="1317" y="2577"/>
                    <a:pt x="1317" y="2577"/>
                  </a:cubicBezTo>
                  <a:lnTo>
                    <a:pt x="2812" y="1975"/>
                  </a:lnTo>
                  <a:cubicBezTo>
                    <a:pt x="2812" y="1975"/>
                    <a:pt x="3013" y="982"/>
                    <a:pt x="311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18;p24">
              <a:extLst>
                <a:ext uri="{FF2B5EF4-FFF2-40B4-BE49-F238E27FC236}">
                  <a16:creationId xmlns:a16="http://schemas.microsoft.com/office/drawing/2014/main" id="{7B18999E-CC15-4203-B631-77B1A6B5B54F}"/>
                </a:ext>
              </a:extLst>
            </p:cNvPr>
            <p:cNvSpPr/>
            <p:nvPr/>
          </p:nvSpPr>
          <p:spPr>
            <a:xfrm>
              <a:off x="5451039" y="2110414"/>
              <a:ext cx="563159" cy="164981"/>
            </a:xfrm>
            <a:custGeom>
              <a:avLst/>
              <a:gdLst/>
              <a:ahLst/>
              <a:cxnLst/>
              <a:rect l="l" t="t" r="r" b="b"/>
              <a:pathLst>
                <a:path w="3649" h="1069" extrusionOk="0">
                  <a:moveTo>
                    <a:pt x="2676" y="0"/>
                  </a:moveTo>
                  <a:cubicBezTo>
                    <a:pt x="2475" y="0"/>
                    <a:pt x="2284" y="27"/>
                    <a:pt x="2165" y="109"/>
                  </a:cubicBezTo>
                  <a:cubicBezTo>
                    <a:pt x="1808" y="355"/>
                    <a:pt x="0" y="734"/>
                    <a:pt x="0" y="734"/>
                  </a:cubicBezTo>
                  <a:cubicBezTo>
                    <a:pt x="0" y="734"/>
                    <a:pt x="287" y="1069"/>
                    <a:pt x="1079" y="1069"/>
                  </a:cubicBezTo>
                  <a:cubicBezTo>
                    <a:pt x="1370" y="1069"/>
                    <a:pt x="1728" y="1024"/>
                    <a:pt x="2165" y="901"/>
                  </a:cubicBezTo>
                  <a:cubicBezTo>
                    <a:pt x="3648" y="489"/>
                    <a:pt x="3526" y="109"/>
                    <a:pt x="3526" y="109"/>
                  </a:cubicBezTo>
                  <a:cubicBezTo>
                    <a:pt x="3526" y="109"/>
                    <a:pt x="3080" y="0"/>
                    <a:pt x="2676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19;p24">
              <a:extLst>
                <a:ext uri="{FF2B5EF4-FFF2-40B4-BE49-F238E27FC236}">
                  <a16:creationId xmlns:a16="http://schemas.microsoft.com/office/drawing/2014/main" id="{57029BD6-7DAA-43A0-B0A1-5A905726546A}"/>
                </a:ext>
              </a:extLst>
            </p:cNvPr>
            <p:cNvSpPr/>
            <p:nvPr/>
          </p:nvSpPr>
          <p:spPr>
            <a:xfrm>
              <a:off x="5438847" y="2001455"/>
              <a:ext cx="620571" cy="282891"/>
            </a:xfrm>
            <a:custGeom>
              <a:avLst/>
              <a:gdLst/>
              <a:ahLst/>
              <a:cxnLst/>
              <a:rect l="l" t="t" r="r" b="b"/>
              <a:pathLst>
                <a:path w="4021" h="1833" extrusionOk="0">
                  <a:moveTo>
                    <a:pt x="3588" y="1"/>
                  </a:moveTo>
                  <a:cubicBezTo>
                    <a:pt x="3533" y="1"/>
                    <a:pt x="3472" y="4"/>
                    <a:pt x="3404" y="12"/>
                  </a:cubicBezTo>
                  <a:cubicBezTo>
                    <a:pt x="3370" y="12"/>
                    <a:pt x="3337" y="447"/>
                    <a:pt x="2043" y="860"/>
                  </a:cubicBezTo>
                  <a:cubicBezTo>
                    <a:pt x="1686" y="960"/>
                    <a:pt x="1317" y="1071"/>
                    <a:pt x="972" y="1172"/>
                  </a:cubicBezTo>
                  <a:cubicBezTo>
                    <a:pt x="648" y="1272"/>
                    <a:pt x="335" y="1351"/>
                    <a:pt x="79" y="1429"/>
                  </a:cubicBezTo>
                  <a:cubicBezTo>
                    <a:pt x="34" y="1562"/>
                    <a:pt x="1" y="1696"/>
                    <a:pt x="1" y="1830"/>
                  </a:cubicBezTo>
                  <a:cubicBezTo>
                    <a:pt x="37" y="1832"/>
                    <a:pt x="76" y="1832"/>
                    <a:pt x="115" y="1832"/>
                  </a:cubicBezTo>
                  <a:cubicBezTo>
                    <a:pt x="399" y="1832"/>
                    <a:pt x="750" y="1794"/>
                    <a:pt x="1161" y="1696"/>
                  </a:cubicBezTo>
                  <a:cubicBezTo>
                    <a:pt x="2512" y="1396"/>
                    <a:pt x="3259" y="1128"/>
                    <a:pt x="3605" y="815"/>
                  </a:cubicBezTo>
                  <a:cubicBezTo>
                    <a:pt x="3761" y="670"/>
                    <a:pt x="3906" y="491"/>
                    <a:pt x="3962" y="335"/>
                  </a:cubicBezTo>
                  <a:cubicBezTo>
                    <a:pt x="4020" y="152"/>
                    <a:pt x="3944" y="1"/>
                    <a:pt x="3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20;p24">
              <a:extLst>
                <a:ext uri="{FF2B5EF4-FFF2-40B4-BE49-F238E27FC236}">
                  <a16:creationId xmlns:a16="http://schemas.microsoft.com/office/drawing/2014/main" id="{0E714359-F940-446E-AA7B-8D204447791F}"/>
                </a:ext>
              </a:extLst>
            </p:cNvPr>
            <p:cNvSpPr/>
            <p:nvPr/>
          </p:nvSpPr>
          <p:spPr>
            <a:xfrm>
              <a:off x="5438847" y="2053156"/>
              <a:ext cx="611620" cy="231190"/>
            </a:xfrm>
            <a:custGeom>
              <a:avLst/>
              <a:gdLst/>
              <a:ahLst/>
              <a:cxnLst/>
              <a:rect l="l" t="t" r="r" b="b"/>
              <a:pathLst>
                <a:path w="3963" h="1498" extrusionOk="0">
                  <a:moveTo>
                    <a:pt x="3962" y="0"/>
                  </a:moveTo>
                  <a:lnTo>
                    <a:pt x="3962" y="0"/>
                  </a:lnTo>
                  <a:cubicBezTo>
                    <a:pt x="3694" y="223"/>
                    <a:pt x="3125" y="637"/>
                    <a:pt x="2221" y="904"/>
                  </a:cubicBezTo>
                  <a:cubicBezTo>
                    <a:pt x="2008" y="968"/>
                    <a:pt x="1815" y="995"/>
                    <a:pt x="1643" y="995"/>
                  </a:cubicBezTo>
                  <a:cubicBezTo>
                    <a:pt x="1366" y="995"/>
                    <a:pt x="1143" y="927"/>
                    <a:pt x="972" y="837"/>
                  </a:cubicBezTo>
                  <a:cubicBezTo>
                    <a:pt x="648" y="937"/>
                    <a:pt x="335" y="1016"/>
                    <a:pt x="79" y="1094"/>
                  </a:cubicBezTo>
                  <a:cubicBezTo>
                    <a:pt x="34" y="1227"/>
                    <a:pt x="1" y="1361"/>
                    <a:pt x="1" y="1495"/>
                  </a:cubicBezTo>
                  <a:cubicBezTo>
                    <a:pt x="37" y="1497"/>
                    <a:pt x="76" y="1497"/>
                    <a:pt x="115" y="1497"/>
                  </a:cubicBezTo>
                  <a:cubicBezTo>
                    <a:pt x="399" y="1497"/>
                    <a:pt x="750" y="1459"/>
                    <a:pt x="1161" y="1361"/>
                  </a:cubicBezTo>
                  <a:cubicBezTo>
                    <a:pt x="2512" y="1061"/>
                    <a:pt x="3259" y="793"/>
                    <a:pt x="3605" y="480"/>
                  </a:cubicBezTo>
                  <a:cubicBezTo>
                    <a:pt x="3761" y="335"/>
                    <a:pt x="3906" y="156"/>
                    <a:pt x="3962" y="0"/>
                  </a:cubicBezTo>
                  <a:close/>
                </a:path>
              </a:pathLst>
            </a:custGeom>
            <a:solidFill>
              <a:srgbClr val="7B7E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21;p24">
              <a:extLst>
                <a:ext uri="{FF2B5EF4-FFF2-40B4-BE49-F238E27FC236}">
                  <a16:creationId xmlns:a16="http://schemas.microsoft.com/office/drawing/2014/main" id="{C0D7B1C3-D9E6-4C62-ACB7-7A893DA1881E}"/>
                </a:ext>
              </a:extLst>
            </p:cNvPr>
            <p:cNvSpPr/>
            <p:nvPr/>
          </p:nvSpPr>
          <p:spPr>
            <a:xfrm>
              <a:off x="4766110" y="2874516"/>
              <a:ext cx="83957" cy="49849"/>
            </a:xfrm>
            <a:custGeom>
              <a:avLst/>
              <a:gdLst/>
              <a:ahLst/>
              <a:cxnLst/>
              <a:rect l="l" t="t" r="r" b="b"/>
              <a:pathLst>
                <a:path w="544" h="323" extrusionOk="0">
                  <a:moveTo>
                    <a:pt x="276" y="1"/>
                  </a:moveTo>
                  <a:cubicBezTo>
                    <a:pt x="276" y="1"/>
                    <a:pt x="86" y="135"/>
                    <a:pt x="42" y="179"/>
                  </a:cubicBezTo>
                  <a:cubicBezTo>
                    <a:pt x="1" y="212"/>
                    <a:pt x="85" y="322"/>
                    <a:pt x="208" y="322"/>
                  </a:cubicBezTo>
                  <a:cubicBezTo>
                    <a:pt x="253" y="322"/>
                    <a:pt x="303" y="307"/>
                    <a:pt x="354" y="269"/>
                  </a:cubicBezTo>
                  <a:cubicBezTo>
                    <a:pt x="543" y="135"/>
                    <a:pt x="365" y="12"/>
                    <a:pt x="276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22;p24">
              <a:extLst>
                <a:ext uri="{FF2B5EF4-FFF2-40B4-BE49-F238E27FC236}">
                  <a16:creationId xmlns:a16="http://schemas.microsoft.com/office/drawing/2014/main" id="{A8979FC6-16ED-4C86-8E8C-FD4749BE672C}"/>
                </a:ext>
              </a:extLst>
            </p:cNvPr>
            <p:cNvSpPr/>
            <p:nvPr/>
          </p:nvSpPr>
          <p:spPr>
            <a:xfrm>
              <a:off x="4784475" y="2722961"/>
              <a:ext cx="363607" cy="284280"/>
            </a:xfrm>
            <a:custGeom>
              <a:avLst/>
              <a:gdLst/>
              <a:ahLst/>
              <a:cxnLst/>
              <a:rect l="l" t="t" r="r" b="b"/>
              <a:pathLst>
                <a:path w="2356" h="1842" extrusionOk="0">
                  <a:moveTo>
                    <a:pt x="960" y="1"/>
                  </a:moveTo>
                  <a:lnTo>
                    <a:pt x="860" y="101"/>
                  </a:lnTo>
                  <a:cubicBezTo>
                    <a:pt x="726" y="269"/>
                    <a:pt x="592" y="436"/>
                    <a:pt x="469" y="604"/>
                  </a:cubicBezTo>
                  <a:cubicBezTo>
                    <a:pt x="391" y="693"/>
                    <a:pt x="313" y="782"/>
                    <a:pt x="235" y="882"/>
                  </a:cubicBezTo>
                  <a:cubicBezTo>
                    <a:pt x="213" y="916"/>
                    <a:pt x="191" y="949"/>
                    <a:pt x="157" y="983"/>
                  </a:cubicBezTo>
                  <a:cubicBezTo>
                    <a:pt x="134" y="1016"/>
                    <a:pt x="112" y="1061"/>
                    <a:pt x="90" y="1094"/>
                  </a:cubicBezTo>
                  <a:cubicBezTo>
                    <a:pt x="67" y="1139"/>
                    <a:pt x="57" y="1184"/>
                    <a:pt x="34" y="1228"/>
                  </a:cubicBezTo>
                  <a:cubicBezTo>
                    <a:pt x="12" y="1318"/>
                    <a:pt x="0" y="1418"/>
                    <a:pt x="0" y="1507"/>
                  </a:cubicBezTo>
                  <a:cubicBezTo>
                    <a:pt x="0" y="1563"/>
                    <a:pt x="0" y="1618"/>
                    <a:pt x="12" y="1663"/>
                  </a:cubicBezTo>
                  <a:cubicBezTo>
                    <a:pt x="23" y="1719"/>
                    <a:pt x="34" y="1764"/>
                    <a:pt x="79" y="1809"/>
                  </a:cubicBezTo>
                  <a:lnTo>
                    <a:pt x="90" y="1819"/>
                  </a:lnTo>
                  <a:cubicBezTo>
                    <a:pt x="101" y="1819"/>
                    <a:pt x="112" y="1809"/>
                    <a:pt x="124" y="1797"/>
                  </a:cubicBezTo>
                  <a:cubicBezTo>
                    <a:pt x="168" y="1708"/>
                    <a:pt x="168" y="1618"/>
                    <a:pt x="179" y="1529"/>
                  </a:cubicBezTo>
                  <a:cubicBezTo>
                    <a:pt x="191" y="1452"/>
                    <a:pt x="201" y="1340"/>
                    <a:pt x="258" y="1284"/>
                  </a:cubicBezTo>
                  <a:lnTo>
                    <a:pt x="258" y="1284"/>
                  </a:lnTo>
                  <a:cubicBezTo>
                    <a:pt x="235" y="1440"/>
                    <a:pt x="201" y="1596"/>
                    <a:pt x="201" y="1752"/>
                  </a:cubicBezTo>
                  <a:cubicBezTo>
                    <a:pt x="201" y="1786"/>
                    <a:pt x="201" y="1819"/>
                    <a:pt x="224" y="1842"/>
                  </a:cubicBezTo>
                  <a:cubicBezTo>
                    <a:pt x="246" y="1842"/>
                    <a:pt x="268" y="1842"/>
                    <a:pt x="291" y="1819"/>
                  </a:cubicBezTo>
                  <a:cubicBezTo>
                    <a:pt x="302" y="1809"/>
                    <a:pt x="313" y="1786"/>
                    <a:pt x="325" y="1764"/>
                  </a:cubicBezTo>
                  <a:cubicBezTo>
                    <a:pt x="369" y="1652"/>
                    <a:pt x="402" y="1518"/>
                    <a:pt x="469" y="1407"/>
                  </a:cubicBezTo>
                  <a:cubicBezTo>
                    <a:pt x="471" y="1405"/>
                    <a:pt x="473" y="1404"/>
                    <a:pt x="475" y="1404"/>
                  </a:cubicBezTo>
                  <a:cubicBezTo>
                    <a:pt x="481" y="1404"/>
                    <a:pt x="481" y="1420"/>
                    <a:pt x="481" y="1429"/>
                  </a:cubicBezTo>
                  <a:cubicBezTo>
                    <a:pt x="458" y="1541"/>
                    <a:pt x="414" y="1641"/>
                    <a:pt x="391" y="1752"/>
                  </a:cubicBezTo>
                  <a:cubicBezTo>
                    <a:pt x="391" y="1775"/>
                    <a:pt x="391" y="1809"/>
                    <a:pt x="402" y="1831"/>
                  </a:cubicBezTo>
                  <a:cubicBezTo>
                    <a:pt x="413" y="1836"/>
                    <a:pt x="424" y="1839"/>
                    <a:pt x="436" y="1839"/>
                  </a:cubicBezTo>
                  <a:cubicBezTo>
                    <a:pt x="447" y="1839"/>
                    <a:pt x="458" y="1836"/>
                    <a:pt x="469" y="1831"/>
                  </a:cubicBezTo>
                  <a:cubicBezTo>
                    <a:pt x="481" y="1831"/>
                    <a:pt x="503" y="1809"/>
                    <a:pt x="514" y="1797"/>
                  </a:cubicBezTo>
                  <a:cubicBezTo>
                    <a:pt x="548" y="1752"/>
                    <a:pt x="581" y="1708"/>
                    <a:pt x="603" y="1663"/>
                  </a:cubicBezTo>
                  <a:cubicBezTo>
                    <a:pt x="637" y="1630"/>
                    <a:pt x="648" y="1574"/>
                    <a:pt x="670" y="1529"/>
                  </a:cubicBezTo>
                  <a:cubicBezTo>
                    <a:pt x="704" y="1485"/>
                    <a:pt x="749" y="1429"/>
                    <a:pt x="771" y="1373"/>
                  </a:cubicBezTo>
                  <a:cubicBezTo>
                    <a:pt x="782" y="1340"/>
                    <a:pt x="826" y="1318"/>
                    <a:pt x="860" y="1306"/>
                  </a:cubicBezTo>
                  <a:cubicBezTo>
                    <a:pt x="893" y="1273"/>
                    <a:pt x="938" y="1261"/>
                    <a:pt x="982" y="1228"/>
                  </a:cubicBezTo>
                  <a:cubicBezTo>
                    <a:pt x="1083" y="1139"/>
                    <a:pt x="1083" y="1028"/>
                    <a:pt x="1049" y="904"/>
                  </a:cubicBezTo>
                  <a:lnTo>
                    <a:pt x="1139" y="882"/>
                  </a:lnTo>
                  <a:lnTo>
                    <a:pt x="1440" y="782"/>
                  </a:lnTo>
                  <a:lnTo>
                    <a:pt x="2355" y="503"/>
                  </a:lnTo>
                  <a:cubicBezTo>
                    <a:pt x="2355" y="503"/>
                    <a:pt x="1473" y="46"/>
                    <a:pt x="960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23;p24">
              <a:extLst>
                <a:ext uri="{FF2B5EF4-FFF2-40B4-BE49-F238E27FC236}">
                  <a16:creationId xmlns:a16="http://schemas.microsoft.com/office/drawing/2014/main" id="{CC20CED4-D238-4D2D-9F52-16507AF12AF5}"/>
                </a:ext>
              </a:extLst>
            </p:cNvPr>
            <p:cNvSpPr/>
            <p:nvPr/>
          </p:nvSpPr>
          <p:spPr>
            <a:xfrm>
              <a:off x="4934332" y="2843650"/>
              <a:ext cx="25928" cy="18983"/>
            </a:xfrm>
            <a:custGeom>
              <a:avLst/>
              <a:gdLst/>
              <a:ahLst/>
              <a:cxnLst/>
              <a:rect l="l" t="t" r="r" b="b"/>
              <a:pathLst>
                <a:path w="168" h="123" extrusionOk="0">
                  <a:moveTo>
                    <a:pt x="1" y="0"/>
                  </a:moveTo>
                  <a:lnTo>
                    <a:pt x="78" y="122"/>
                  </a:lnTo>
                  <a:lnTo>
                    <a:pt x="168" y="1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24;p24">
              <a:extLst>
                <a:ext uri="{FF2B5EF4-FFF2-40B4-BE49-F238E27FC236}">
                  <a16:creationId xmlns:a16="http://schemas.microsoft.com/office/drawing/2014/main" id="{DDE79352-869A-4111-8ACB-24E4B05B2A67}"/>
                </a:ext>
              </a:extLst>
            </p:cNvPr>
            <p:cNvSpPr/>
            <p:nvPr/>
          </p:nvSpPr>
          <p:spPr>
            <a:xfrm>
              <a:off x="4917201" y="2722961"/>
              <a:ext cx="230881" cy="120842"/>
            </a:xfrm>
            <a:custGeom>
              <a:avLst/>
              <a:gdLst/>
              <a:ahLst/>
              <a:cxnLst/>
              <a:rect l="l" t="t" r="r" b="b"/>
              <a:pathLst>
                <a:path w="1496" h="783" extrusionOk="0">
                  <a:moveTo>
                    <a:pt x="100" y="1"/>
                  </a:moveTo>
                  <a:lnTo>
                    <a:pt x="0" y="101"/>
                  </a:lnTo>
                  <a:lnTo>
                    <a:pt x="580" y="782"/>
                  </a:lnTo>
                  <a:lnTo>
                    <a:pt x="1495" y="503"/>
                  </a:lnTo>
                  <a:cubicBezTo>
                    <a:pt x="1495" y="503"/>
                    <a:pt x="613" y="46"/>
                    <a:pt x="100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25;p24">
              <a:extLst>
                <a:ext uri="{FF2B5EF4-FFF2-40B4-BE49-F238E27FC236}">
                  <a16:creationId xmlns:a16="http://schemas.microsoft.com/office/drawing/2014/main" id="{4546533B-5468-46AA-A4FE-AC3C43A629E6}"/>
                </a:ext>
              </a:extLst>
            </p:cNvPr>
            <p:cNvSpPr/>
            <p:nvPr/>
          </p:nvSpPr>
          <p:spPr>
            <a:xfrm>
              <a:off x="4894669" y="1530122"/>
              <a:ext cx="701133" cy="1349638"/>
            </a:xfrm>
            <a:custGeom>
              <a:avLst/>
              <a:gdLst/>
              <a:ahLst/>
              <a:cxnLst/>
              <a:rect l="l" t="t" r="r" b="b"/>
              <a:pathLst>
                <a:path w="4543" h="8745" extrusionOk="0">
                  <a:moveTo>
                    <a:pt x="3202" y="1"/>
                  </a:moveTo>
                  <a:cubicBezTo>
                    <a:pt x="2468" y="1"/>
                    <a:pt x="2038" y="476"/>
                    <a:pt x="1964" y="912"/>
                  </a:cubicBezTo>
                  <a:cubicBezTo>
                    <a:pt x="1887" y="1381"/>
                    <a:pt x="2043" y="4427"/>
                    <a:pt x="1674" y="5197"/>
                  </a:cubicBezTo>
                  <a:cubicBezTo>
                    <a:pt x="1540" y="5476"/>
                    <a:pt x="1" y="7741"/>
                    <a:pt x="1" y="7741"/>
                  </a:cubicBezTo>
                  <a:lnTo>
                    <a:pt x="146" y="7842"/>
                  </a:lnTo>
                  <a:lnTo>
                    <a:pt x="168" y="7864"/>
                  </a:lnTo>
                  <a:lnTo>
                    <a:pt x="938" y="8410"/>
                  </a:lnTo>
                  <a:lnTo>
                    <a:pt x="972" y="8432"/>
                  </a:lnTo>
                  <a:lnTo>
                    <a:pt x="1106" y="8533"/>
                  </a:lnTo>
                  <a:lnTo>
                    <a:pt x="1407" y="8745"/>
                  </a:lnTo>
                  <a:cubicBezTo>
                    <a:pt x="1407" y="8745"/>
                    <a:pt x="3851" y="6815"/>
                    <a:pt x="4230" y="6000"/>
                  </a:cubicBezTo>
                  <a:cubicBezTo>
                    <a:pt x="4542" y="5331"/>
                    <a:pt x="4486" y="2285"/>
                    <a:pt x="4453" y="1135"/>
                  </a:cubicBezTo>
                  <a:lnTo>
                    <a:pt x="4453" y="867"/>
                  </a:lnTo>
                  <a:cubicBezTo>
                    <a:pt x="4441" y="733"/>
                    <a:pt x="4397" y="600"/>
                    <a:pt x="4319" y="488"/>
                  </a:cubicBezTo>
                  <a:cubicBezTo>
                    <a:pt x="4174" y="309"/>
                    <a:pt x="3884" y="53"/>
                    <a:pt x="3370" y="9"/>
                  </a:cubicBezTo>
                  <a:cubicBezTo>
                    <a:pt x="3313" y="3"/>
                    <a:pt x="3257" y="1"/>
                    <a:pt x="32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26;p24">
              <a:extLst>
                <a:ext uri="{FF2B5EF4-FFF2-40B4-BE49-F238E27FC236}">
                  <a16:creationId xmlns:a16="http://schemas.microsoft.com/office/drawing/2014/main" id="{D184E1D2-5C29-4BDA-AF6D-8603B94D60D0}"/>
                </a:ext>
              </a:extLst>
            </p:cNvPr>
            <p:cNvSpPr/>
            <p:nvPr/>
          </p:nvSpPr>
          <p:spPr>
            <a:xfrm>
              <a:off x="5065207" y="1705290"/>
              <a:ext cx="530595" cy="1174470"/>
            </a:xfrm>
            <a:custGeom>
              <a:avLst/>
              <a:gdLst/>
              <a:ahLst/>
              <a:cxnLst/>
              <a:rect l="l" t="t" r="r" b="b"/>
              <a:pathLst>
                <a:path w="3438" h="7610" extrusionOk="0">
                  <a:moveTo>
                    <a:pt x="3348" y="0"/>
                  </a:moveTo>
                  <a:lnTo>
                    <a:pt x="3348" y="0"/>
                  </a:lnTo>
                  <a:cubicBezTo>
                    <a:pt x="3259" y="1016"/>
                    <a:pt x="3403" y="4463"/>
                    <a:pt x="2522" y="5289"/>
                  </a:cubicBezTo>
                  <a:cubicBezTo>
                    <a:pt x="1875" y="5892"/>
                    <a:pt x="1139" y="6573"/>
                    <a:pt x="480" y="7064"/>
                  </a:cubicBezTo>
                  <a:cubicBezTo>
                    <a:pt x="447" y="7086"/>
                    <a:pt x="402" y="7119"/>
                    <a:pt x="368" y="7141"/>
                  </a:cubicBezTo>
                  <a:cubicBezTo>
                    <a:pt x="235" y="7242"/>
                    <a:pt x="112" y="7320"/>
                    <a:pt x="1" y="7398"/>
                  </a:cubicBezTo>
                  <a:lnTo>
                    <a:pt x="302" y="7610"/>
                  </a:lnTo>
                  <a:cubicBezTo>
                    <a:pt x="302" y="7610"/>
                    <a:pt x="2746" y="5680"/>
                    <a:pt x="3125" y="4865"/>
                  </a:cubicBezTo>
                  <a:cubicBezTo>
                    <a:pt x="3437" y="4196"/>
                    <a:pt x="3381" y="1150"/>
                    <a:pt x="3348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27;p24">
              <a:extLst>
                <a:ext uri="{FF2B5EF4-FFF2-40B4-BE49-F238E27FC236}">
                  <a16:creationId xmlns:a16="http://schemas.microsoft.com/office/drawing/2014/main" id="{415B8569-747A-4974-A98C-13B781F2B2FC}"/>
                </a:ext>
              </a:extLst>
            </p:cNvPr>
            <p:cNvSpPr/>
            <p:nvPr/>
          </p:nvSpPr>
          <p:spPr>
            <a:xfrm>
              <a:off x="4457444" y="1310506"/>
              <a:ext cx="283972" cy="141832"/>
            </a:xfrm>
            <a:custGeom>
              <a:avLst/>
              <a:gdLst/>
              <a:ahLst/>
              <a:cxnLst/>
              <a:rect l="l" t="t" r="r" b="b"/>
              <a:pathLst>
                <a:path w="1840" h="919" extrusionOk="0">
                  <a:moveTo>
                    <a:pt x="716" y="0"/>
                  </a:moveTo>
                  <a:cubicBezTo>
                    <a:pt x="507" y="0"/>
                    <a:pt x="335" y="44"/>
                    <a:pt x="279" y="170"/>
                  </a:cubicBezTo>
                  <a:cubicBezTo>
                    <a:pt x="100" y="237"/>
                    <a:pt x="178" y="450"/>
                    <a:pt x="178" y="450"/>
                  </a:cubicBezTo>
                  <a:cubicBezTo>
                    <a:pt x="169" y="449"/>
                    <a:pt x="161" y="449"/>
                    <a:pt x="153" y="449"/>
                  </a:cubicBezTo>
                  <a:cubicBezTo>
                    <a:pt x="39" y="449"/>
                    <a:pt x="0" y="525"/>
                    <a:pt x="11" y="639"/>
                  </a:cubicBezTo>
                  <a:cubicBezTo>
                    <a:pt x="22" y="718"/>
                    <a:pt x="123" y="817"/>
                    <a:pt x="178" y="874"/>
                  </a:cubicBezTo>
                  <a:cubicBezTo>
                    <a:pt x="381" y="905"/>
                    <a:pt x="559" y="919"/>
                    <a:pt x="715" y="919"/>
                  </a:cubicBezTo>
                  <a:cubicBezTo>
                    <a:pt x="1839" y="919"/>
                    <a:pt x="1796" y="204"/>
                    <a:pt x="1796" y="204"/>
                  </a:cubicBezTo>
                  <a:cubicBezTo>
                    <a:pt x="1796" y="204"/>
                    <a:pt x="1169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28;p24">
              <a:extLst>
                <a:ext uri="{FF2B5EF4-FFF2-40B4-BE49-F238E27FC236}">
                  <a16:creationId xmlns:a16="http://schemas.microsoft.com/office/drawing/2014/main" id="{BB896D6C-02F2-42EB-90BA-ED41BEBBE7B1}"/>
                </a:ext>
              </a:extLst>
            </p:cNvPr>
            <p:cNvSpPr/>
            <p:nvPr/>
          </p:nvSpPr>
          <p:spPr>
            <a:xfrm>
              <a:off x="4458678" y="1204325"/>
              <a:ext cx="387992" cy="289373"/>
            </a:xfrm>
            <a:custGeom>
              <a:avLst/>
              <a:gdLst/>
              <a:ahLst/>
              <a:cxnLst/>
              <a:rect l="l" t="t" r="r" b="b"/>
              <a:pathLst>
                <a:path w="2514" h="1875" extrusionOk="0">
                  <a:moveTo>
                    <a:pt x="1454" y="0"/>
                  </a:moveTo>
                  <a:cubicBezTo>
                    <a:pt x="1263" y="0"/>
                    <a:pt x="1152" y="144"/>
                    <a:pt x="1152" y="144"/>
                  </a:cubicBezTo>
                  <a:cubicBezTo>
                    <a:pt x="1152" y="144"/>
                    <a:pt x="1059" y="59"/>
                    <a:pt x="948" y="59"/>
                  </a:cubicBezTo>
                  <a:cubicBezTo>
                    <a:pt x="920" y="59"/>
                    <a:pt x="891" y="64"/>
                    <a:pt x="862" y="77"/>
                  </a:cubicBezTo>
                  <a:cubicBezTo>
                    <a:pt x="795" y="111"/>
                    <a:pt x="750" y="167"/>
                    <a:pt x="717" y="211"/>
                  </a:cubicBezTo>
                  <a:cubicBezTo>
                    <a:pt x="695" y="256"/>
                    <a:pt x="683" y="300"/>
                    <a:pt x="683" y="300"/>
                  </a:cubicBezTo>
                  <a:cubicBezTo>
                    <a:pt x="683" y="300"/>
                    <a:pt x="601" y="230"/>
                    <a:pt x="496" y="230"/>
                  </a:cubicBezTo>
                  <a:cubicBezTo>
                    <a:pt x="456" y="230"/>
                    <a:pt x="414" y="240"/>
                    <a:pt x="371" y="267"/>
                  </a:cubicBezTo>
                  <a:cubicBezTo>
                    <a:pt x="215" y="367"/>
                    <a:pt x="148" y="568"/>
                    <a:pt x="148" y="568"/>
                  </a:cubicBezTo>
                  <a:cubicBezTo>
                    <a:pt x="148" y="568"/>
                    <a:pt x="142" y="568"/>
                    <a:pt x="133" y="568"/>
                  </a:cubicBezTo>
                  <a:cubicBezTo>
                    <a:pt x="95" y="568"/>
                    <a:pt x="0" y="575"/>
                    <a:pt x="36" y="647"/>
                  </a:cubicBezTo>
                  <a:cubicBezTo>
                    <a:pt x="58" y="714"/>
                    <a:pt x="192" y="803"/>
                    <a:pt x="271" y="858"/>
                  </a:cubicBezTo>
                  <a:lnTo>
                    <a:pt x="2078" y="1874"/>
                  </a:lnTo>
                  <a:cubicBezTo>
                    <a:pt x="2324" y="1840"/>
                    <a:pt x="2290" y="1662"/>
                    <a:pt x="2290" y="1662"/>
                  </a:cubicBezTo>
                  <a:cubicBezTo>
                    <a:pt x="2290" y="1662"/>
                    <a:pt x="2446" y="1629"/>
                    <a:pt x="2480" y="1495"/>
                  </a:cubicBezTo>
                  <a:cubicBezTo>
                    <a:pt x="2513" y="1372"/>
                    <a:pt x="2379" y="1215"/>
                    <a:pt x="2379" y="1215"/>
                  </a:cubicBezTo>
                  <a:cubicBezTo>
                    <a:pt x="2379" y="1215"/>
                    <a:pt x="2391" y="1215"/>
                    <a:pt x="2402" y="1205"/>
                  </a:cubicBezTo>
                  <a:cubicBezTo>
                    <a:pt x="2436" y="1171"/>
                    <a:pt x="2480" y="1104"/>
                    <a:pt x="2469" y="992"/>
                  </a:cubicBezTo>
                  <a:cubicBezTo>
                    <a:pt x="2446" y="836"/>
                    <a:pt x="2290" y="724"/>
                    <a:pt x="2290" y="724"/>
                  </a:cubicBezTo>
                  <a:cubicBezTo>
                    <a:pt x="2290" y="724"/>
                    <a:pt x="2379" y="491"/>
                    <a:pt x="2168" y="345"/>
                  </a:cubicBezTo>
                  <a:cubicBezTo>
                    <a:pt x="2068" y="267"/>
                    <a:pt x="1965" y="248"/>
                    <a:pt x="1886" y="248"/>
                  </a:cubicBezTo>
                  <a:cubicBezTo>
                    <a:pt x="1808" y="248"/>
                    <a:pt x="1754" y="267"/>
                    <a:pt x="1754" y="267"/>
                  </a:cubicBezTo>
                  <a:cubicBezTo>
                    <a:pt x="1754" y="267"/>
                    <a:pt x="1788" y="67"/>
                    <a:pt x="1543" y="10"/>
                  </a:cubicBezTo>
                  <a:cubicBezTo>
                    <a:pt x="1512" y="3"/>
                    <a:pt x="1482" y="0"/>
                    <a:pt x="1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29;p24">
              <a:extLst>
                <a:ext uri="{FF2B5EF4-FFF2-40B4-BE49-F238E27FC236}">
                  <a16:creationId xmlns:a16="http://schemas.microsoft.com/office/drawing/2014/main" id="{BE0C06C5-6097-4A59-83A5-BBFC0C510F15}"/>
                </a:ext>
              </a:extLst>
            </p:cNvPr>
            <p:cNvSpPr/>
            <p:nvPr/>
          </p:nvSpPr>
          <p:spPr>
            <a:xfrm>
              <a:off x="4569335" y="1204325"/>
              <a:ext cx="272243" cy="185971"/>
            </a:xfrm>
            <a:custGeom>
              <a:avLst/>
              <a:gdLst/>
              <a:ahLst/>
              <a:cxnLst/>
              <a:rect l="l" t="t" r="r" b="b"/>
              <a:pathLst>
                <a:path w="1764" h="1205" extrusionOk="0">
                  <a:moveTo>
                    <a:pt x="737" y="0"/>
                  </a:moveTo>
                  <a:cubicBezTo>
                    <a:pt x="546" y="0"/>
                    <a:pt x="435" y="144"/>
                    <a:pt x="435" y="144"/>
                  </a:cubicBezTo>
                  <a:cubicBezTo>
                    <a:pt x="435" y="144"/>
                    <a:pt x="342" y="59"/>
                    <a:pt x="231" y="59"/>
                  </a:cubicBezTo>
                  <a:cubicBezTo>
                    <a:pt x="203" y="59"/>
                    <a:pt x="174" y="64"/>
                    <a:pt x="145" y="77"/>
                  </a:cubicBezTo>
                  <a:cubicBezTo>
                    <a:pt x="78" y="111"/>
                    <a:pt x="33" y="167"/>
                    <a:pt x="0" y="211"/>
                  </a:cubicBezTo>
                  <a:cubicBezTo>
                    <a:pt x="60" y="316"/>
                    <a:pt x="166" y="397"/>
                    <a:pt x="280" y="397"/>
                  </a:cubicBezTo>
                  <a:cubicBezTo>
                    <a:pt x="335" y="397"/>
                    <a:pt x="392" y="378"/>
                    <a:pt x="447" y="334"/>
                  </a:cubicBezTo>
                  <a:lnTo>
                    <a:pt x="447" y="334"/>
                  </a:lnTo>
                  <a:cubicBezTo>
                    <a:pt x="380" y="401"/>
                    <a:pt x="424" y="535"/>
                    <a:pt x="513" y="591"/>
                  </a:cubicBezTo>
                  <a:cubicBezTo>
                    <a:pt x="555" y="611"/>
                    <a:pt x="602" y="620"/>
                    <a:pt x="649" y="620"/>
                  </a:cubicBezTo>
                  <a:cubicBezTo>
                    <a:pt x="704" y="620"/>
                    <a:pt x="761" y="609"/>
                    <a:pt x="814" y="591"/>
                  </a:cubicBezTo>
                  <a:lnTo>
                    <a:pt x="814" y="591"/>
                  </a:lnTo>
                  <a:cubicBezTo>
                    <a:pt x="770" y="669"/>
                    <a:pt x="814" y="791"/>
                    <a:pt x="904" y="825"/>
                  </a:cubicBezTo>
                  <a:cubicBezTo>
                    <a:pt x="934" y="842"/>
                    <a:pt x="968" y="850"/>
                    <a:pt x="1004" y="850"/>
                  </a:cubicBezTo>
                  <a:cubicBezTo>
                    <a:pt x="1062" y="850"/>
                    <a:pt x="1123" y="831"/>
                    <a:pt x="1171" y="803"/>
                  </a:cubicBezTo>
                  <a:lnTo>
                    <a:pt x="1171" y="803"/>
                  </a:lnTo>
                  <a:cubicBezTo>
                    <a:pt x="1138" y="870"/>
                    <a:pt x="1161" y="959"/>
                    <a:pt x="1228" y="992"/>
                  </a:cubicBezTo>
                  <a:cubicBezTo>
                    <a:pt x="1251" y="1011"/>
                    <a:pt x="1280" y="1020"/>
                    <a:pt x="1310" y="1020"/>
                  </a:cubicBezTo>
                  <a:cubicBezTo>
                    <a:pt x="1352" y="1020"/>
                    <a:pt x="1396" y="1003"/>
                    <a:pt x="1428" y="970"/>
                  </a:cubicBezTo>
                  <a:cubicBezTo>
                    <a:pt x="1428" y="1093"/>
                    <a:pt x="1551" y="1193"/>
                    <a:pt x="1674" y="1205"/>
                  </a:cubicBezTo>
                  <a:lnTo>
                    <a:pt x="1685" y="1205"/>
                  </a:lnTo>
                  <a:cubicBezTo>
                    <a:pt x="1719" y="1171"/>
                    <a:pt x="1763" y="1104"/>
                    <a:pt x="1752" y="992"/>
                  </a:cubicBezTo>
                  <a:cubicBezTo>
                    <a:pt x="1729" y="836"/>
                    <a:pt x="1573" y="724"/>
                    <a:pt x="1573" y="724"/>
                  </a:cubicBezTo>
                  <a:cubicBezTo>
                    <a:pt x="1573" y="724"/>
                    <a:pt x="1662" y="491"/>
                    <a:pt x="1451" y="345"/>
                  </a:cubicBezTo>
                  <a:cubicBezTo>
                    <a:pt x="1351" y="267"/>
                    <a:pt x="1248" y="248"/>
                    <a:pt x="1169" y="248"/>
                  </a:cubicBezTo>
                  <a:cubicBezTo>
                    <a:pt x="1091" y="248"/>
                    <a:pt x="1037" y="267"/>
                    <a:pt x="1037" y="267"/>
                  </a:cubicBezTo>
                  <a:cubicBezTo>
                    <a:pt x="1037" y="267"/>
                    <a:pt x="1071" y="67"/>
                    <a:pt x="826" y="10"/>
                  </a:cubicBezTo>
                  <a:cubicBezTo>
                    <a:pt x="795" y="3"/>
                    <a:pt x="765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30;p24">
              <a:extLst>
                <a:ext uri="{FF2B5EF4-FFF2-40B4-BE49-F238E27FC236}">
                  <a16:creationId xmlns:a16="http://schemas.microsoft.com/office/drawing/2014/main" id="{F1B00817-1D23-43BA-986E-9F17CEC26197}"/>
                </a:ext>
              </a:extLst>
            </p:cNvPr>
            <p:cNvSpPr/>
            <p:nvPr/>
          </p:nvSpPr>
          <p:spPr>
            <a:xfrm>
              <a:off x="4483217" y="1345385"/>
              <a:ext cx="253260" cy="204182"/>
            </a:xfrm>
            <a:custGeom>
              <a:avLst/>
              <a:gdLst/>
              <a:ahLst/>
              <a:cxnLst/>
              <a:rect l="l" t="t" r="r" b="b"/>
              <a:pathLst>
                <a:path w="1641" h="1323" extrusionOk="0">
                  <a:moveTo>
                    <a:pt x="201" y="1"/>
                  </a:moveTo>
                  <a:cubicBezTo>
                    <a:pt x="201" y="1"/>
                    <a:pt x="67" y="257"/>
                    <a:pt x="11" y="648"/>
                  </a:cubicBezTo>
                  <a:cubicBezTo>
                    <a:pt x="11" y="715"/>
                    <a:pt x="0" y="792"/>
                    <a:pt x="0" y="871"/>
                  </a:cubicBezTo>
                  <a:cubicBezTo>
                    <a:pt x="38" y="860"/>
                    <a:pt x="74" y="855"/>
                    <a:pt x="108" y="855"/>
                  </a:cubicBezTo>
                  <a:cubicBezTo>
                    <a:pt x="346" y="855"/>
                    <a:pt x="491" y="1094"/>
                    <a:pt x="491" y="1094"/>
                  </a:cubicBezTo>
                  <a:cubicBezTo>
                    <a:pt x="491" y="1094"/>
                    <a:pt x="636" y="1194"/>
                    <a:pt x="826" y="1273"/>
                  </a:cubicBezTo>
                  <a:cubicBezTo>
                    <a:pt x="909" y="1304"/>
                    <a:pt x="1002" y="1323"/>
                    <a:pt x="1085" y="1323"/>
                  </a:cubicBezTo>
                  <a:cubicBezTo>
                    <a:pt x="1179" y="1323"/>
                    <a:pt x="1259" y="1298"/>
                    <a:pt x="1295" y="1239"/>
                  </a:cubicBezTo>
                  <a:cubicBezTo>
                    <a:pt x="1350" y="1127"/>
                    <a:pt x="1573" y="916"/>
                    <a:pt x="1629" y="837"/>
                  </a:cubicBezTo>
                  <a:cubicBezTo>
                    <a:pt x="1640" y="826"/>
                    <a:pt x="1618" y="636"/>
                    <a:pt x="1629" y="625"/>
                  </a:cubicBezTo>
                  <a:cubicBezTo>
                    <a:pt x="1607" y="514"/>
                    <a:pt x="1562" y="402"/>
                    <a:pt x="1518" y="291"/>
                  </a:cubicBezTo>
                  <a:cubicBezTo>
                    <a:pt x="1518" y="291"/>
                    <a:pt x="1464" y="296"/>
                    <a:pt x="1373" y="296"/>
                  </a:cubicBezTo>
                  <a:cubicBezTo>
                    <a:pt x="1132" y="296"/>
                    <a:pt x="631" y="260"/>
                    <a:pt x="201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31;p24">
              <a:extLst>
                <a:ext uri="{FF2B5EF4-FFF2-40B4-BE49-F238E27FC236}">
                  <a16:creationId xmlns:a16="http://schemas.microsoft.com/office/drawing/2014/main" id="{D1CDCBC3-0B76-4697-A6AA-7B76ED284FA5}"/>
                </a:ext>
              </a:extLst>
            </p:cNvPr>
            <p:cNvSpPr/>
            <p:nvPr/>
          </p:nvSpPr>
          <p:spPr>
            <a:xfrm>
              <a:off x="4483217" y="1441843"/>
              <a:ext cx="263600" cy="293695"/>
            </a:xfrm>
            <a:custGeom>
              <a:avLst/>
              <a:gdLst/>
              <a:ahLst/>
              <a:cxnLst/>
              <a:rect l="l" t="t" r="r" b="b"/>
              <a:pathLst>
                <a:path w="1708" h="1903" extrusionOk="0">
                  <a:moveTo>
                    <a:pt x="1629" y="0"/>
                  </a:moveTo>
                  <a:cubicBezTo>
                    <a:pt x="1618" y="45"/>
                    <a:pt x="1585" y="123"/>
                    <a:pt x="1585" y="134"/>
                  </a:cubicBezTo>
                  <a:cubicBezTo>
                    <a:pt x="1528" y="257"/>
                    <a:pt x="1506" y="324"/>
                    <a:pt x="1205" y="480"/>
                  </a:cubicBezTo>
                  <a:cubicBezTo>
                    <a:pt x="1161" y="502"/>
                    <a:pt x="1110" y="516"/>
                    <a:pt x="1048" y="516"/>
                  </a:cubicBezTo>
                  <a:cubicBezTo>
                    <a:pt x="987" y="516"/>
                    <a:pt x="915" y="502"/>
                    <a:pt x="826" y="469"/>
                  </a:cubicBezTo>
                  <a:cubicBezTo>
                    <a:pt x="766" y="443"/>
                    <a:pt x="709" y="434"/>
                    <a:pt x="660" y="434"/>
                  </a:cubicBezTo>
                  <a:cubicBezTo>
                    <a:pt x="561" y="434"/>
                    <a:pt x="491" y="469"/>
                    <a:pt x="491" y="469"/>
                  </a:cubicBezTo>
                  <a:cubicBezTo>
                    <a:pt x="491" y="469"/>
                    <a:pt x="346" y="230"/>
                    <a:pt x="108" y="230"/>
                  </a:cubicBezTo>
                  <a:cubicBezTo>
                    <a:pt x="74" y="230"/>
                    <a:pt x="38" y="235"/>
                    <a:pt x="0" y="246"/>
                  </a:cubicBezTo>
                  <a:cubicBezTo>
                    <a:pt x="0" y="424"/>
                    <a:pt x="23" y="636"/>
                    <a:pt x="90" y="859"/>
                  </a:cubicBezTo>
                  <a:cubicBezTo>
                    <a:pt x="335" y="1674"/>
                    <a:pt x="625" y="1875"/>
                    <a:pt x="960" y="1897"/>
                  </a:cubicBezTo>
                  <a:cubicBezTo>
                    <a:pt x="963" y="1901"/>
                    <a:pt x="968" y="1902"/>
                    <a:pt x="974" y="1902"/>
                  </a:cubicBezTo>
                  <a:cubicBezTo>
                    <a:pt x="984" y="1902"/>
                    <a:pt x="997" y="1897"/>
                    <a:pt x="1005" y="1897"/>
                  </a:cubicBezTo>
                  <a:cubicBezTo>
                    <a:pt x="1261" y="1853"/>
                    <a:pt x="1696" y="1350"/>
                    <a:pt x="1707" y="591"/>
                  </a:cubicBezTo>
                  <a:cubicBezTo>
                    <a:pt x="1707" y="547"/>
                    <a:pt x="1707" y="514"/>
                    <a:pt x="1696" y="469"/>
                  </a:cubicBezTo>
                  <a:cubicBezTo>
                    <a:pt x="1696" y="324"/>
                    <a:pt x="1674" y="167"/>
                    <a:pt x="1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32;p24">
              <a:extLst>
                <a:ext uri="{FF2B5EF4-FFF2-40B4-BE49-F238E27FC236}">
                  <a16:creationId xmlns:a16="http://schemas.microsoft.com/office/drawing/2014/main" id="{4388E6B8-70B1-4F42-BE2F-2901FD78D9A5}"/>
                </a:ext>
              </a:extLst>
            </p:cNvPr>
            <p:cNvSpPr/>
            <p:nvPr/>
          </p:nvSpPr>
          <p:spPr>
            <a:xfrm>
              <a:off x="4638168" y="1514225"/>
              <a:ext cx="108650" cy="220541"/>
            </a:xfrm>
            <a:custGeom>
              <a:avLst/>
              <a:gdLst/>
              <a:ahLst/>
              <a:cxnLst/>
              <a:rect l="l" t="t" r="r" b="b"/>
              <a:pathLst>
                <a:path w="704" h="1429" extrusionOk="0">
                  <a:moveTo>
                    <a:pt x="692" y="0"/>
                  </a:moveTo>
                  <a:cubicBezTo>
                    <a:pt x="591" y="67"/>
                    <a:pt x="502" y="179"/>
                    <a:pt x="447" y="246"/>
                  </a:cubicBezTo>
                  <a:cubicBezTo>
                    <a:pt x="179" y="580"/>
                    <a:pt x="34" y="1004"/>
                    <a:pt x="1" y="1428"/>
                  </a:cubicBezTo>
                  <a:cubicBezTo>
                    <a:pt x="257" y="1384"/>
                    <a:pt x="692" y="881"/>
                    <a:pt x="703" y="122"/>
                  </a:cubicBezTo>
                  <a:cubicBezTo>
                    <a:pt x="703" y="78"/>
                    <a:pt x="703" y="45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33;p24">
              <a:extLst>
                <a:ext uri="{FF2B5EF4-FFF2-40B4-BE49-F238E27FC236}">
                  <a16:creationId xmlns:a16="http://schemas.microsoft.com/office/drawing/2014/main" id="{33DF5792-BCE4-417C-96B7-3F787F0B540D}"/>
                </a:ext>
              </a:extLst>
            </p:cNvPr>
            <p:cNvSpPr/>
            <p:nvPr/>
          </p:nvSpPr>
          <p:spPr>
            <a:xfrm>
              <a:off x="4508991" y="1524411"/>
              <a:ext cx="86272" cy="38274"/>
            </a:xfrm>
            <a:custGeom>
              <a:avLst/>
              <a:gdLst/>
              <a:ahLst/>
              <a:cxnLst/>
              <a:rect l="l" t="t" r="r" b="b"/>
              <a:pathLst>
                <a:path w="559" h="248" extrusionOk="0">
                  <a:moveTo>
                    <a:pt x="13" y="1"/>
                  </a:moveTo>
                  <a:cubicBezTo>
                    <a:pt x="5" y="1"/>
                    <a:pt x="0" y="1"/>
                    <a:pt x="0" y="1"/>
                  </a:cubicBezTo>
                  <a:cubicBezTo>
                    <a:pt x="91" y="199"/>
                    <a:pt x="233" y="248"/>
                    <a:pt x="351" y="248"/>
                  </a:cubicBezTo>
                  <a:cubicBezTo>
                    <a:pt x="466" y="248"/>
                    <a:pt x="558" y="202"/>
                    <a:pt x="558" y="202"/>
                  </a:cubicBezTo>
                  <a:cubicBezTo>
                    <a:pt x="514" y="120"/>
                    <a:pt x="424" y="102"/>
                    <a:pt x="354" y="102"/>
                  </a:cubicBezTo>
                  <a:cubicBezTo>
                    <a:pt x="300" y="102"/>
                    <a:pt x="257" y="113"/>
                    <a:pt x="257" y="113"/>
                  </a:cubicBezTo>
                  <a:cubicBezTo>
                    <a:pt x="201" y="9"/>
                    <a:pt x="57" y="1"/>
                    <a:pt x="13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34;p24">
              <a:extLst>
                <a:ext uri="{FF2B5EF4-FFF2-40B4-BE49-F238E27FC236}">
                  <a16:creationId xmlns:a16="http://schemas.microsoft.com/office/drawing/2014/main" id="{FBAA6BFA-7671-473B-A55F-E5D048E440E2}"/>
                </a:ext>
              </a:extLst>
            </p:cNvPr>
            <p:cNvSpPr/>
            <p:nvPr/>
          </p:nvSpPr>
          <p:spPr>
            <a:xfrm>
              <a:off x="4734626" y="1436750"/>
              <a:ext cx="50004" cy="96458"/>
            </a:xfrm>
            <a:custGeom>
              <a:avLst/>
              <a:gdLst/>
              <a:ahLst/>
              <a:cxnLst/>
              <a:rect l="l" t="t" r="r" b="b"/>
              <a:pathLst>
                <a:path w="324" h="625" extrusionOk="0">
                  <a:moveTo>
                    <a:pt x="105" y="1"/>
                  </a:moveTo>
                  <a:cubicBezTo>
                    <a:pt x="67" y="1"/>
                    <a:pt x="30" y="15"/>
                    <a:pt x="0" y="33"/>
                  </a:cubicBezTo>
                  <a:lnTo>
                    <a:pt x="33" y="167"/>
                  </a:lnTo>
                  <a:cubicBezTo>
                    <a:pt x="56" y="301"/>
                    <a:pt x="67" y="423"/>
                    <a:pt x="67" y="547"/>
                  </a:cubicBezTo>
                  <a:cubicBezTo>
                    <a:pt x="78" y="569"/>
                    <a:pt x="78" y="591"/>
                    <a:pt x="78" y="624"/>
                  </a:cubicBezTo>
                  <a:cubicBezTo>
                    <a:pt x="179" y="557"/>
                    <a:pt x="323" y="435"/>
                    <a:pt x="290" y="234"/>
                  </a:cubicBezTo>
                  <a:cubicBezTo>
                    <a:pt x="261" y="56"/>
                    <a:pt x="181" y="1"/>
                    <a:pt x="105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35;p24">
              <a:extLst>
                <a:ext uri="{FF2B5EF4-FFF2-40B4-BE49-F238E27FC236}">
                  <a16:creationId xmlns:a16="http://schemas.microsoft.com/office/drawing/2014/main" id="{24A93265-3A04-44CA-9591-0F00770C42C1}"/>
                </a:ext>
              </a:extLst>
            </p:cNvPr>
            <p:cNvSpPr/>
            <p:nvPr/>
          </p:nvSpPr>
          <p:spPr>
            <a:xfrm>
              <a:off x="4739719" y="1461598"/>
              <a:ext cx="31175" cy="59572"/>
            </a:xfrm>
            <a:custGeom>
              <a:avLst/>
              <a:gdLst/>
              <a:ahLst/>
              <a:cxnLst/>
              <a:rect l="l" t="t" r="r" b="b"/>
              <a:pathLst>
                <a:path w="202" h="386" extrusionOk="0">
                  <a:moveTo>
                    <a:pt x="42" y="1"/>
                  </a:moveTo>
                  <a:cubicBezTo>
                    <a:pt x="26" y="1"/>
                    <a:pt x="12" y="3"/>
                    <a:pt x="0" y="6"/>
                  </a:cubicBezTo>
                  <a:cubicBezTo>
                    <a:pt x="23" y="140"/>
                    <a:pt x="34" y="262"/>
                    <a:pt x="34" y="386"/>
                  </a:cubicBezTo>
                  <a:cubicBezTo>
                    <a:pt x="112" y="307"/>
                    <a:pt x="201" y="185"/>
                    <a:pt x="157" y="84"/>
                  </a:cubicBezTo>
                  <a:cubicBezTo>
                    <a:pt x="132" y="18"/>
                    <a:pt x="83" y="1"/>
                    <a:pt x="42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942502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9F19B-48EB-4F74-BE4F-8F9398B8D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174" y="398758"/>
            <a:ext cx="7500730" cy="1325563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“Fazemos comunhão construindo a unidade...”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97AFD1-C79A-44F9-8436-FC06E3C94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724322"/>
            <a:ext cx="11582400" cy="4915018"/>
          </a:xfrm>
        </p:spPr>
        <p:txBody>
          <a:bodyPr>
            <a:normAutofit fontScale="77500" lnSpcReduction="20000"/>
          </a:bodyPr>
          <a:lstStyle/>
          <a:p>
            <a:r>
              <a:rPr lang="pt-BR" sz="3200" b="1" dirty="0"/>
              <a:t>Filologia – </a:t>
            </a:r>
            <a:r>
              <a:rPr lang="pt-BR" sz="3200" b="1" dirty="0">
                <a:solidFill>
                  <a:srgbClr val="C00000"/>
                </a:solidFill>
              </a:rPr>
              <a:t>Comum União </a:t>
            </a:r>
          </a:p>
          <a:p>
            <a:pPr algn="ctr"/>
            <a:endParaRPr lang="pt-BR" sz="3200" dirty="0"/>
          </a:p>
          <a:p>
            <a:pPr algn="ctr"/>
            <a:r>
              <a:rPr lang="pt-BR" sz="5700" b="1" dirty="0">
                <a:solidFill>
                  <a:srgbClr val="C00000"/>
                </a:solidFill>
              </a:rPr>
              <a:t>CO</a:t>
            </a:r>
            <a:r>
              <a:rPr lang="pt-BR" sz="5700" dirty="0"/>
              <a:t> – </a:t>
            </a:r>
            <a:r>
              <a:rPr lang="pt-BR" sz="5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MUNUS</a:t>
            </a:r>
          </a:p>
          <a:p>
            <a:pPr algn="ctr"/>
            <a:endParaRPr lang="pt-BR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pt-BR" sz="3200" dirty="0"/>
              <a:t>Uma Comum </a:t>
            </a:r>
            <a:r>
              <a:rPr lang="pt-BR" sz="3200" b="1" dirty="0"/>
              <a:t>TAREFA</a:t>
            </a:r>
            <a:r>
              <a:rPr lang="pt-BR" sz="3200" dirty="0"/>
              <a:t> </a:t>
            </a:r>
          </a:p>
          <a:p>
            <a:pPr algn="ctr"/>
            <a:r>
              <a:rPr lang="pt-BR" sz="3200" dirty="0"/>
              <a:t>Um Comum </a:t>
            </a:r>
            <a:r>
              <a:rPr lang="pt-BR" sz="3200" b="1" dirty="0"/>
              <a:t>SERVIÇO</a:t>
            </a:r>
          </a:p>
          <a:p>
            <a:pPr algn="ctr"/>
            <a:r>
              <a:rPr lang="pt-BR" sz="3200" dirty="0"/>
              <a:t>Um Comum </a:t>
            </a:r>
            <a:r>
              <a:rPr lang="pt-BR" sz="3200" b="1" dirty="0"/>
              <a:t>EMPREENDIMENTO</a:t>
            </a:r>
            <a:r>
              <a:rPr lang="pt-BR" sz="3200" dirty="0"/>
              <a:t> </a:t>
            </a:r>
          </a:p>
          <a:p>
            <a:pPr algn="ctr"/>
            <a:endParaRPr lang="pt-BR" sz="3200" dirty="0"/>
          </a:p>
          <a:p>
            <a:pPr algn="ctr"/>
            <a:r>
              <a:rPr lang="pt-BR" sz="5600" b="1" dirty="0"/>
              <a:t>Autêntica </a:t>
            </a:r>
            <a:r>
              <a:rPr lang="pt-BR" sz="5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Comunhão</a:t>
            </a:r>
            <a:r>
              <a:rPr lang="pt-BR" sz="5600" b="1" dirty="0"/>
              <a:t> </a:t>
            </a:r>
          </a:p>
          <a:p>
            <a:endParaRPr lang="pt-BR" dirty="0"/>
          </a:p>
        </p:txBody>
      </p:sp>
      <p:pic>
        <p:nvPicPr>
          <p:cNvPr id="4" name="Picture 2" descr="Imagem relacionada">
            <a:extLst>
              <a:ext uri="{FF2B5EF4-FFF2-40B4-BE49-F238E27FC236}">
                <a16:creationId xmlns:a16="http://schemas.microsoft.com/office/drawing/2014/main" id="{AFB30ACA-6D89-4493-B07A-2CC680D2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9994"/>
            <a:ext cx="3844413" cy="25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A Serviço do Evangelho | Amazon.com.br">
            <a:extLst>
              <a:ext uri="{FF2B5EF4-FFF2-40B4-BE49-F238E27FC236}">
                <a16:creationId xmlns:a16="http://schemas.microsoft.com/office/drawing/2014/main" id="{0E0ECB59-550C-4412-9DE1-89BB264EC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539" y="2163868"/>
            <a:ext cx="2425188" cy="348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0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B8B8C-7119-4BD5-AB83-C233D980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663" y="2357239"/>
            <a:ext cx="7851643" cy="177165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000" dirty="0" err="1">
                <a:latin typeface="Amasis MT Pro Black" panose="02040A04050005020304" pitchFamily="18" charset="0"/>
              </a:rPr>
              <a:t>Participação</a:t>
            </a:r>
            <a:endParaRPr lang="en-US" sz="8000" dirty="0">
              <a:latin typeface="Amasis MT Pro Black" panose="02040A04050005020304" pitchFamily="18" charset="0"/>
            </a:endParaRPr>
          </a:p>
        </p:txBody>
      </p:sp>
      <p:grpSp>
        <p:nvGrpSpPr>
          <p:cNvPr id="9" name="Google Shape;1059;p24">
            <a:extLst>
              <a:ext uri="{FF2B5EF4-FFF2-40B4-BE49-F238E27FC236}">
                <a16:creationId xmlns:a16="http://schemas.microsoft.com/office/drawing/2014/main" id="{FBCFB660-FC45-4475-B6D8-EB9FA109AC44}"/>
              </a:ext>
            </a:extLst>
          </p:cNvPr>
          <p:cNvGrpSpPr/>
          <p:nvPr/>
        </p:nvGrpSpPr>
        <p:grpSpPr>
          <a:xfrm>
            <a:off x="6644329" y="4184023"/>
            <a:ext cx="1981466" cy="1325563"/>
            <a:chOff x="2625049" y="1204325"/>
            <a:chExt cx="3638860" cy="2732774"/>
          </a:xfrm>
        </p:grpSpPr>
        <p:sp>
          <p:nvSpPr>
            <p:cNvPr id="11" name="Google Shape;1060;p24">
              <a:extLst>
                <a:ext uri="{FF2B5EF4-FFF2-40B4-BE49-F238E27FC236}">
                  <a16:creationId xmlns:a16="http://schemas.microsoft.com/office/drawing/2014/main" id="{357CCAC8-97B5-424F-9564-97FE0AD9BCAB}"/>
                </a:ext>
              </a:extLst>
            </p:cNvPr>
            <p:cNvSpPr/>
            <p:nvPr/>
          </p:nvSpPr>
          <p:spPr>
            <a:xfrm>
              <a:off x="4174860" y="2011795"/>
              <a:ext cx="201713" cy="187823"/>
            </a:xfrm>
            <a:custGeom>
              <a:avLst/>
              <a:gdLst/>
              <a:ahLst/>
              <a:cxnLst/>
              <a:rect l="l" t="t" r="r" b="b"/>
              <a:pathLst>
                <a:path w="1307" h="1217" extrusionOk="0">
                  <a:moveTo>
                    <a:pt x="57" y="0"/>
                  </a:moveTo>
                  <a:lnTo>
                    <a:pt x="1" y="781"/>
                  </a:lnTo>
                  <a:lnTo>
                    <a:pt x="302" y="905"/>
                  </a:lnTo>
                  <a:lnTo>
                    <a:pt x="1094" y="1217"/>
                  </a:lnTo>
                  <a:cubicBezTo>
                    <a:pt x="1173" y="1094"/>
                    <a:pt x="1250" y="960"/>
                    <a:pt x="1306" y="860"/>
                  </a:cubicBezTo>
                  <a:cubicBezTo>
                    <a:pt x="1250" y="603"/>
                    <a:pt x="1139" y="290"/>
                    <a:pt x="949" y="112"/>
                  </a:cubicBezTo>
                  <a:lnTo>
                    <a:pt x="871" y="10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61;p24">
              <a:extLst>
                <a:ext uri="{FF2B5EF4-FFF2-40B4-BE49-F238E27FC236}">
                  <a16:creationId xmlns:a16="http://schemas.microsoft.com/office/drawing/2014/main" id="{BF5CCD49-184F-4827-9E46-89C673D1DA5F}"/>
                </a:ext>
              </a:extLst>
            </p:cNvPr>
            <p:cNvSpPr/>
            <p:nvPr/>
          </p:nvSpPr>
          <p:spPr>
            <a:xfrm>
              <a:off x="4221469" y="2027382"/>
              <a:ext cx="155104" cy="172235"/>
            </a:xfrm>
            <a:custGeom>
              <a:avLst/>
              <a:gdLst/>
              <a:ahLst/>
              <a:cxnLst/>
              <a:rect l="l" t="t" r="r" b="b"/>
              <a:pathLst>
                <a:path w="1005" h="1116" extrusionOk="0">
                  <a:moveTo>
                    <a:pt x="569" y="0"/>
                  </a:moveTo>
                  <a:lnTo>
                    <a:pt x="0" y="804"/>
                  </a:lnTo>
                  <a:lnTo>
                    <a:pt x="792" y="1116"/>
                  </a:lnTo>
                  <a:cubicBezTo>
                    <a:pt x="871" y="993"/>
                    <a:pt x="948" y="859"/>
                    <a:pt x="1004" y="759"/>
                  </a:cubicBezTo>
                  <a:cubicBezTo>
                    <a:pt x="948" y="502"/>
                    <a:pt x="837" y="189"/>
                    <a:pt x="647" y="11"/>
                  </a:cubicBezTo>
                  <a:lnTo>
                    <a:pt x="569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62;p24">
              <a:extLst>
                <a:ext uri="{FF2B5EF4-FFF2-40B4-BE49-F238E27FC236}">
                  <a16:creationId xmlns:a16="http://schemas.microsoft.com/office/drawing/2014/main" id="{0CD0E2BD-CA70-4F09-A204-3611A6A68CC7}"/>
                </a:ext>
              </a:extLst>
            </p:cNvPr>
            <p:cNvSpPr/>
            <p:nvPr/>
          </p:nvSpPr>
          <p:spPr>
            <a:xfrm>
              <a:off x="4849912" y="3423479"/>
              <a:ext cx="852687" cy="513619"/>
            </a:xfrm>
            <a:custGeom>
              <a:avLst/>
              <a:gdLst/>
              <a:ahLst/>
              <a:cxnLst/>
              <a:rect l="l" t="t" r="r" b="b"/>
              <a:pathLst>
                <a:path w="5525" h="3328" extrusionOk="0">
                  <a:moveTo>
                    <a:pt x="1070" y="1"/>
                  </a:moveTo>
                  <a:cubicBezTo>
                    <a:pt x="554" y="1"/>
                    <a:pt x="155" y="43"/>
                    <a:pt x="0" y="137"/>
                  </a:cubicBezTo>
                  <a:lnTo>
                    <a:pt x="0" y="1186"/>
                  </a:lnTo>
                  <a:lnTo>
                    <a:pt x="4776" y="3328"/>
                  </a:lnTo>
                  <a:cubicBezTo>
                    <a:pt x="4776" y="3328"/>
                    <a:pt x="5524" y="1532"/>
                    <a:pt x="5390" y="885"/>
                  </a:cubicBezTo>
                  <a:cubicBezTo>
                    <a:pt x="5281" y="389"/>
                    <a:pt x="2637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63;p24">
              <a:extLst>
                <a:ext uri="{FF2B5EF4-FFF2-40B4-BE49-F238E27FC236}">
                  <a16:creationId xmlns:a16="http://schemas.microsoft.com/office/drawing/2014/main" id="{C13305B1-2E1E-40EB-A4C1-5080B0E72C25}"/>
                </a:ext>
              </a:extLst>
            </p:cNvPr>
            <p:cNvSpPr/>
            <p:nvPr/>
          </p:nvSpPr>
          <p:spPr>
            <a:xfrm>
              <a:off x="5547343" y="2717868"/>
              <a:ext cx="716566" cy="179180"/>
            </a:xfrm>
            <a:custGeom>
              <a:avLst/>
              <a:gdLst/>
              <a:ahLst/>
              <a:cxnLst/>
              <a:rect l="l" t="t" r="r" b="b"/>
              <a:pathLst>
                <a:path w="4643" h="1161" extrusionOk="0">
                  <a:moveTo>
                    <a:pt x="2087" y="0"/>
                  </a:moveTo>
                  <a:cubicBezTo>
                    <a:pt x="2087" y="0"/>
                    <a:pt x="179" y="703"/>
                    <a:pt x="90" y="726"/>
                  </a:cubicBezTo>
                  <a:cubicBezTo>
                    <a:pt x="1" y="748"/>
                    <a:pt x="157" y="1116"/>
                    <a:pt x="190" y="1138"/>
                  </a:cubicBezTo>
                  <a:cubicBezTo>
                    <a:pt x="199" y="1152"/>
                    <a:pt x="360" y="1158"/>
                    <a:pt x="562" y="1158"/>
                  </a:cubicBezTo>
                  <a:cubicBezTo>
                    <a:pt x="872" y="1158"/>
                    <a:pt x="1278" y="1143"/>
                    <a:pt x="1373" y="1116"/>
                  </a:cubicBezTo>
                  <a:cubicBezTo>
                    <a:pt x="1400" y="1110"/>
                    <a:pt x="1496" y="1108"/>
                    <a:pt x="1634" y="1108"/>
                  </a:cubicBezTo>
                  <a:cubicBezTo>
                    <a:pt x="2286" y="1108"/>
                    <a:pt x="3895" y="1160"/>
                    <a:pt x="3895" y="1160"/>
                  </a:cubicBezTo>
                  <a:lnTo>
                    <a:pt x="4643" y="815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64;p24">
              <a:extLst>
                <a:ext uri="{FF2B5EF4-FFF2-40B4-BE49-F238E27FC236}">
                  <a16:creationId xmlns:a16="http://schemas.microsoft.com/office/drawing/2014/main" id="{F3367EB5-B72E-4EC6-BF5A-239315147FA2}"/>
                </a:ext>
              </a:extLst>
            </p:cNvPr>
            <p:cNvSpPr/>
            <p:nvPr/>
          </p:nvSpPr>
          <p:spPr>
            <a:xfrm>
              <a:off x="5592254" y="2843650"/>
              <a:ext cx="671655" cy="111891"/>
            </a:xfrm>
            <a:custGeom>
              <a:avLst/>
              <a:gdLst/>
              <a:ahLst/>
              <a:cxnLst/>
              <a:rect l="l" t="t" r="r" b="b"/>
              <a:pathLst>
                <a:path w="4352" h="725" extrusionOk="0">
                  <a:moveTo>
                    <a:pt x="0" y="0"/>
                  </a:moveTo>
                  <a:lnTo>
                    <a:pt x="0" y="725"/>
                  </a:lnTo>
                  <a:lnTo>
                    <a:pt x="4352" y="725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65;p24">
              <a:extLst>
                <a:ext uri="{FF2B5EF4-FFF2-40B4-BE49-F238E27FC236}">
                  <a16:creationId xmlns:a16="http://schemas.microsoft.com/office/drawing/2014/main" id="{B1267E4B-2F03-4B79-BEAC-CE75A5846D0E}"/>
                </a:ext>
              </a:extLst>
            </p:cNvPr>
            <p:cNvSpPr/>
            <p:nvPr/>
          </p:nvSpPr>
          <p:spPr>
            <a:xfrm>
              <a:off x="5531909" y="2912482"/>
              <a:ext cx="578747" cy="957633"/>
            </a:xfrm>
            <a:custGeom>
              <a:avLst/>
              <a:gdLst/>
              <a:ahLst/>
              <a:cxnLst/>
              <a:rect l="l" t="t" r="r" b="b"/>
              <a:pathLst>
                <a:path w="3750" h="6205" extrusionOk="0">
                  <a:moveTo>
                    <a:pt x="0" y="0"/>
                  </a:moveTo>
                  <a:lnTo>
                    <a:pt x="302" y="6204"/>
                  </a:lnTo>
                  <a:lnTo>
                    <a:pt x="3749" y="6204"/>
                  </a:lnTo>
                  <a:lnTo>
                    <a:pt x="2913" y="5724"/>
                  </a:lnTo>
                  <a:lnTo>
                    <a:pt x="2913" y="279"/>
                  </a:lnTo>
                  <a:lnTo>
                    <a:pt x="335" y="279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6;p24">
              <a:extLst>
                <a:ext uri="{FF2B5EF4-FFF2-40B4-BE49-F238E27FC236}">
                  <a16:creationId xmlns:a16="http://schemas.microsoft.com/office/drawing/2014/main" id="{66973011-FBC5-4919-9C44-BA0E403BAA9B}"/>
                </a:ext>
              </a:extLst>
            </p:cNvPr>
            <p:cNvSpPr/>
            <p:nvPr/>
          </p:nvSpPr>
          <p:spPr>
            <a:xfrm>
              <a:off x="5552436" y="2955387"/>
              <a:ext cx="429044" cy="871516"/>
            </a:xfrm>
            <a:custGeom>
              <a:avLst/>
              <a:gdLst/>
              <a:ahLst/>
              <a:cxnLst/>
              <a:rect l="l" t="t" r="r" b="b"/>
              <a:pathLst>
                <a:path w="2780" h="5647" extrusionOk="0">
                  <a:moveTo>
                    <a:pt x="1" y="1"/>
                  </a:moveTo>
                  <a:lnTo>
                    <a:pt x="169" y="5647"/>
                  </a:lnTo>
                  <a:lnTo>
                    <a:pt x="27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7;p24">
              <a:extLst>
                <a:ext uri="{FF2B5EF4-FFF2-40B4-BE49-F238E27FC236}">
                  <a16:creationId xmlns:a16="http://schemas.microsoft.com/office/drawing/2014/main" id="{923B2517-7C51-4D91-8C79-7DD692B6FC99}"/>
                </a:ext>
              </a:extLst>
            </p:cNvPr>
            <p:cNvSpPr/>
            <p:nvPr/>
          </p:nvSpPr>
          <p:spPr>
            <a:xfrm>
              <a:off x="5587006" y="3869964"/>
              <a:ext cx="532293" cy="67135"/>
            </a:xfrm>
            <a:custGeom>
              <a:avLst/>
              <a:gdLst/>
              <a:ahLst/>
              <a:cxnLst/>
              <a:rect l="l" t="t" r="r" b="b"/>
              <a:pathLst>
                <a:path w="3449" h="435" extrusionOk="0">
                  <a:moveTo>
                    <a:pt x="0" y="0"/>
                  </a:moveTo>
                  <a:lnTo>
                    <a:pt x="0" y="435"/>
                  </a:lnTo>
                  <a:lnTo>
                    <a:pt x="3448" y="435"/>
                  </a:lnTo>
                  <a:lnTo>
                    <a:pt x="3448" y="0"/>
                  </a:lnTo>
                  <a:close/>
                </a:path>
              </a:pathLst>
            </a:custGeom>
            <a:solidFill>
              <a:srgbClr val="8C6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68;p24">
              <a:extLst>
                <a:ext uri="{FF2B5EF4-FFF2-40B4-BE49-F238E27FC236}">
                  <a16:creationId xmlns:a16="http://schemas.microsoft.com/office/drawing/2014/main" id="{617ACEFF-19F8-4528-B840-5949B5B8409A}"/>
                </a:ext>
              </a:extLst>
            </p:cNvPr>
            <p:cNvSpPr/>
            <p:nvPr/>
          </p:nvSpPr>
          <p:spPr>
            <a:xfrm>
              <a:off x="4138746" y="2857385"/>
              <a:ext cx="611465" cy="530749"/>
            </a:xfrm>
            <a:custGeom>
              <a:avLst/>
              <a:gdLst/>
              <a:ahLst/>
              <a:cxnLst/>
              <a:rect l="l" t="t" r="r" b="b"/>
              <a:pathLst>
                <a:path w="3962" h="3439" extrusionOk="0">
                  <a:moveTo>
                    <a:pt x="2444" y="0"/>
                  </a:moveTo>
                  <a:cubicBezTo>
                    <a:pt x="2433" y="33"/>
                    <a:pt x="2422" y="100"/>
                    <a:pt x="2399" y="190"/>
                  </a:cubicBezTo>
                  <a:cubicBezTo>
                    <a:pt x="2344" y="380"/>
                    <a:pt x="2277" y="658"/>
                    <a:pt x="2198" y="960"/>
                  </a:cubicBezTo>
                  <a:cubicBezTo>
                    <a:pt x="2198" y="982"/>
                    <a:pt x="2188" y="993"/>
                    <a:pt x="2188" y="1015"/>
                  </a:cubicBezTo>
                  <a:cubicBezTo>
                    <a:pt x="2121" y="1295"/>
                    <a:pt x="2042" y="1585"/>
                    <a:pt x="1987" y="1819"/>
                  </a:cubicBezTo>
                  <a:cubicBezTo>
                    <a:pt x="1908" y="2120"/>
                    <a:pt x="1864" y="2332"/>
                    <a:pt x="1864" y="2332"/>
                  </a:cubicBezTo>
                  <a:lnTo>
                    <a:pt x="202" y="2377"/>
                  </a:lnTo>
                  <a:cubicBezTo>
                    <a:pt x="202" y="2377"/>
                    <a:pt x="1" y="2544"/>
                    <a:pt x="659" y="2845"/>
                  </a:cubicBezTo>
                  <a:cubicBezTo>
                    <a:pt x="982" y="2996"/>
                    <a:pt x="1941" y="3439"/>
                    <a:pt x="2136" y="3439"/>
                  </a:cubicBezTo>
                  <a:cubicBezTo>
                    <a:pt x="2143" y="3439"/>
                    <a:pt x="2149" y="3438"/>
                    <a:pt x="2154" y="3437"/>
                  </a:cubicBezTo>
                  <a:cubicBezTo>
                    <a:pt x="2221" y="3425"/>
                    <a:pt x="2545" y="2924"/>
                    <a:pt x="2902" y="2343"/>
                  </a:cubicBezTo>
                  <a:cubicBezTo>
                    <a:pt x="3348" y="1607"/>
                    <a:pt x="3850" y="759"/>
                    <a:pt x="3961" y="569"/>
                  </a:cubicBezTo>
                  <a:lnTo>
                    <a:pt x="2444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69;p24">
              <a:extLst>
                <a:ext uri="{FF2B5EF4-FFF2-40B4-BE49-F238E27FC236}">
                  <a16:creationId xmlns:a16="http://schemas.microsoft.com/office/drawing/2014/main" id="{9AE6BA46-30C8-47FB-A61C-DBE9C72E2BBC}"/>
                </a:ext>
              </a:extLst>
            </p:cNvPr>
            <p:cNvSpPr/>
            <p:nvPr/>
          </p:nvSpPr>
          <p:spPr>
            <a:xfrm>
              <a:off x="4508991" y="2857385"/>
              <a:ext cx="241222" cy="361755"/>
            </a:xfrm>
            <a:custGeom>
              <a:avLst/>
              <a:gdLst/>
              <a:ahLst/>
              <a:cxnLst/>
              <a:rect l="l" t="t" r="r" b="b"/>
              <a:pathLst>
                <a:path w="1563" h="2344" extrusionOk="0">
                  <a:moveTo>
                    <a:pt x="45" y="0"/>
                  </a:moveTo>
                  <a:cubicBezTo>
                    <a:pt x="34" y="33"/>
                    <a:pt x="23" y="100"/>
                    <a:pt x="0" y="190"/>
                  </a:cubicBezTo>
                  <a:lnTo>
                    <a:pt x="503" y="2343"/>
                  </a:lnTo>
                  <a:cubicBezTo>
                    <a:pt x="949" y="1607"/>
                    <a:pt x="1451" y="759"/>
                    <a:pt x="1562" y="569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70;p24">
              <a:extLst>
                <a:ext uri="{FF2B5EF4-FFF2-40B4-BE49-F238E27FC236}">
                  <a16:creationId xmlns:a16="http://schemas.microsoft.com/office/drawing/2014/main" id="{48C3FF97-92B2-4E89-89B1-52BB85E73B48}"/>
                </a:ext>
              </a:extLst>
            </p:cNvPr>
            <p:cNvSpPr/>
            <p:nvPr/>
          </p:nvSpPr>
          <p:spPr>
            <a:xfrm>
              <a:off x="4083649" y="2805684"/>
              <a:ext cx="394474" cy="333821"/>
            </a:xfrm>
            <a:custGeom>
              <a:avLst/>
              <a:gdLst/>
              <a:ahLst/>
              <a:cxnLst/>
              <a:rect l="l" t="t" r="r" b="b"/>
              <a:pathLst>
                <a:path w="2556" h="2163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cubicBezTo>
                    <a:pt x="1707" y="1764"/>
                    <a:pt x="1752" y="1786"/>
                    <a:pt x="1774" y="1786"/>
                  </a:cubicBezTo>
                  <a:cubicBezTo>
                    <a:pt x="1886" y="1830"/>
                    <a:pt x="2076" y="2143"/>
                    <a:pt x="2165" y="2154"/>
                  </a:cubicBezTo>
                  <a:cubicBezTo>
                    <a:pt x="2182" y="2159"/>
                    <a:pt x="2210" y="2162"/>
                    <a:pt x="2242" y="2162"/>
                  </a:cubicBezTo>
                  <a:cubicBezTo>
                    <a:pt x="2274" y="2162"/>
                    <a:pt x="2310" y="2159"/>
                    <a:pt x="2344" y="2154"/>
                  </a:cubicBezTo>
                  <a:cubicBezTo>
                    <a:pt x="2399" y="1920"/>
                    <a:pt x="2478" y="1630"/>
                    <a:pt x="2545" y="1350"/>
                  </a:cubicBezTo>
                  <a:cubicBezTo>
                    <a:pt x="2545" y="1328"/>
                    <a:pt x="2555" y="1317"/>
                    <a:pt x="2555" y="1295"/>
                  </a:cubicBezTo>
                  <a:lnTo>
                    <a:pt x="2555" y="1295"/>
                  </a:lnTo>
                  <a:lnTo>
                    <a:pt x="2221" y="1306"/>
                  </a:lnTo>
                  <a:cubicBezTo>
                    <a:pt x="2221" y="1306"/>
                    <a:pt x="1719" y="737"/>
                    <a:pt x="1373" y="358"/>
                  </a:cubicBezTo>
                  <a:cubicBezTo>
                    <a:pt x="1317" y="301"/>
                    <a:pt x="1273" y="246"/>
                    <a:pt x="1228" y="201"/>
                  </a:cubicBez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71;p24">
              <a:extLst>
                <a:ext uri="{FF2B5EF4-FFF2-40B4-BE49-F238E27FC236}">
                  <a16:creationId xmlns:a16="http://schemas.microsoft.com/office/drawing/2014/main" id="{1D7A722B-18FD-487D-97EC-5675E3222A89}"/>
                </a:ext>
              </a:extLst>
            </p:cNvPr>
            <p:cNvSpPr/>
            <p:nvPr/>
          </p:nvSpPr>
          <p:spPr>
            <a:xfrm>
              <a:off x="4083649" y="2805684"/>
              <a:ext cx="251562" cy="266995"/>
            </a:xfrm>
            <a:custGeom>
              <a:avLst/>
              <a:gdLst/>
              <a:ahLst/>
              <a:cxnLst/>
              <a:rect l="l" t="t" r="r" b="b"/>
              <a:pathLst>
                <a:path w="1630" h="1730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lnTo>
                    <a:pt x="1228" y="201"/>
                  </a:ln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72;p24">
              <a:extLst>
                <a:ext uri="{FF2B5EF4-FFF2-40B4-BE49-F238E27FC236}">
                  <a16:creationId xmlns:a16="http://schemas.microsoft.com/office/drawing/2014/main" id="{0F3769AB-3DDB-4808-BA3C-898A2D4BDEB5}"/>
                </a:ext>
              </a:extLst>
            </p:cNvPr>
            <p:cNvSpPr/>
            <p:nvPr/>
          </p:nvSpPr>
          <p:spPr>
            <a:xfrm>
              <a:off x="2709469" y="3436443"/>
              <a:ext cx="611465" cy="194150"/>
            </a:xfrm>
            <a:custGeom>
              <a:avLst/>
              <a:gdLst/>
              <a:ahLst/>
              <a:cxnLst/>
              <a:rect l="l" t="t" r="r" b="b"/>
              <a:pathLst>
                <a:path w="3962" h="1258" extrusionOk="0">
                  <a:moveTo>
                    <a:pt x="1473" y="0"/>
                  </a:moveTo>
                  <a:cubicBezTo>
                    <a:pt x="1267" y="0"/>
                    <a:pt x="963" y="332"/>
                    <a:pt x="737" y="499"/>
                  </a:cubicBezTo>
                  <a:cubicBezTo>
                    <a:pt x="670" y="555"/>
                    <a:pt x="603" y="588"/>
                    <a:pt x="558" y="600"/>
                  </a:cubicBezTo>
                  <a:cubicBezTo>
                    <a:pt x="324" y="645"/>
                    <a:pt x="123" y="756"/>
                    <a:pt x="68" y="834"/>
                  </a:cubicBezTo>
                  <a:cubicBezTo>
                    <a:pt x="1" y="912"/>
                    <a:pt x="224" y="945"/>
                    <a:pt x="502" y="957"/>
                  </a:cubicBezTo>
                  <a:cubicBezTo>
                    <a:pt x="715" y="957"/>
                    <a:pt x="938" y="957"/>
                    <a:pt x="1149" y="945"/>
                  </a:cubicBezTo>
                  <a:cubicBezTo>
                    <a:pt x="1228" y="945"/>
                    <a:pt x="1306" y="935"/>
                    <a:pt x="1373" y="935"/>
                  </a:cubicBezTo>
                  <a:cubicBezTo>
                    <a:pt x="1386" y="934"/>
                    <a:pt x="1401" y="933"/>
                    <a:pt x="1416" y="933"/>
                  </a:cubicBezTo>
                  <a:cubicBezTo>
                    <a:pt x="1735" y="933"/>
                    <a:pt x="2545" y="1135"/>
                    <a:pt x="2545" y="1135"/>
                  </a:cubicBezTo>
                  <a:cubicBezTo>
                    <a:pt x="2924" y="1225"/>
                    <a:pt x="3393" y="1258"/>
                    <a:pt x="3817" y="1258"/>
                  </a:cubicBezTo>
                  <a:cubicBezTo>
                    <a:pt x="3939" y="923"/>
                    <a:pt x="3961" y="444"/>
                    <a:pt x="3884" y="64"/>
                  </a:cubicBezTo>
                  <a:lnTo>
                    <a:pt x="3850" y="30"/>
                  </a:lnTo>
                  <a:cubicBezTo>
                    <a:pt x="3850" y="30"/>
                    <a:pt x="3671" y="53"/>
                    <a:pt x="3426" y="87"/>
                  </a:cubicBezTo>
                  <a:cubicBezTo>
                    <a:pt x="3192" y="120"/>
                    <a:pt x="2902" y="164"/>
                    <a:pt x="2645" y="198"/>
                  </a:cubicBezTo>
                  <a:cubicBezTo>
                    <a:pt x="2332" y="243"/>
                    <a:pt x="2076" y="276"/>
                    <a:pt x="1987" y="276"/>
                  </a:cubicBezTo>
                  <a:cubicBezTo>
                    <a:pt x="1971" y="277"/>
                    <a:pt x="1957" y="278"/>
                    <a:pt x="1944" y="278"/>
                  </a:cubicBezTo>
                  <a:cubicBezTo>
                    <a:pt x="1755" y="278"/>
                    <a:pt x="1771" y="134"/>
                    <a:pt x="1551" y="20"/>
                  </a:cubicBezTo>
                  <a:cubicBezTo>
                    <a:pt x="1527" y="6"/>
                    <a:pt x="1501" y="0"/>
                    <a:pt x="1473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73;p24">
              <a:extLst>
                <a:ext uri="{FF2B5EF4-FFF2-40B4-BE49-F238E27FC236}">
                  <a16:creationId xmlns:a16="http://schemas.microsoft.com/office/drawing/2014/main" id="{5ADBA54E-4490-4E4A-973F-7DBF8CA4E772}"/>
                </a:ext>
              </a:extLst>
            </p:cNvPr>
            <p:cNvSpPr/>
            <p:nvPr/>
          </p:nvSpPr>
          <p:spPr>
            <a:xfrm>
              <a:off x="2886798" y="3441073"/>
              <a:ext cx="434137" cy="189520"/>
            </a:xfrm>
            <a:custGeom>
              <a:avLst/>
              <a:gdLst/>
              <a:ahLst/>
              <a:cxnLst/>
              <a:rect l="l" t="t" r="r" b="b"/>
              <a:pathLst>
                <a:path w="2813" h="1228" extrusionOk="0">
                  <a:moveTo>
                    <a:pt x="2701" y="0"/>
                  </a:moveTo>
                  <a:cubicBezTo>
                    <a:pt x="2701" y="0"/>
                    <a:pt x="2031" y="90"/>
                    <a:pt x="1485" y="168"/>
                  </a:cubicBezTo>
                  <a:cubicBezTo>
                    <a:pt x="1027" y="592"/>
                    <a:pt x="469" y="804"/>
                    <a:pt x="0" y="915"/>
                  </a:cubicBezTo>
                  <a:cubicBezTo>
                    <a:pt x="79" y="915"/>
                    <a:pt x="157" y="905"/>
                    <a:pt x="224" y="905"/>
                  </a:cubicBezTo>
                  <a:cubicBezTo>
                    <a:pt x="237" y="904"/>
                    <a:pt x="252" y="903"/>
                    <a:pt x="267" y="903"/>
                  </a:cubicBezTo>
                  <a:cubicBezTo>
                    <a:pt x="586" y="903"/>
                    <a:pt x="1396" y="1105"/>
                    <a:pt x="1396" y="1105"/>
                  </a:cubicBezTo>
                  <a:cubicBezTo>
                    <a:pt x="1775" y="1195"/>
                    <a:pt x="2244" y="1228"/>
                    <a:pt x="2668" y="1228"/>
                  </a:cubicBezTo>
                  <a:cubicBezTo>
                    <a:pt x="2790" y="893"/>
                    <a:pt x="2812" y="414"/>
                    <a:pt x="2735" y="34"/>
                  </a:cubicBezTo>
                  <a:lnTo>
                    <a:pt x="270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74;p24">
              <a:extLst>
                <a:ext uri="{FF2B5EF4-FFF2-40B4-BE49-F238E27FC236}">
                  <a16:creationId xmlns:a16="http://schemas.microsoft.com/office/drawing/2014/main" id="{3DE969D7-0A57-4345-9CF7-2549A3AEE58F}"/>
                </a:ext>
              </a:extLst>
            </p:cNvPr>
            <p:cNvSpPr/>
            <p:nvPr/>
          </p:nvSpPr>
          <p:spPr>
            <a:xfrm>
              <a:off x="2625049" y="3504195"/>
              <a:ext cx="611465" cy="195385"/>
            </a:xfrm>
            <a:custGeom>
              <a:avLst/>
              <a:gdLst/>
              <a:ahLst/>
              <a:cxnLst/>
              <a:rect l="l" t="t" r="r" b="b"/>
              <a:pathLst>
                <a:path w="3962" h="1266" extrusionOk="0">
                  <a:moveTo>
                    <a:pt x="1473" y="1"/>
                  </a:moveTo>
                  <a:cubicBezTo>
                    <a:pt x="1211" y="1"/>
                    <a:pt x="762" y="566"/>
                    <a:pt x="548" y="607"/>
                  </a:cubicBezTo>
                  <a:cubicBezTo>
                    <a:pt x="324" y="652"/>
                    <a:pt x="124" y="752"/>
                    <a:pt x="57" y="841"/>
                  </a:cubicBezTo>
                  <a:cubicBezTo>
                    <a:pt x="0" y="920"/>
                    <a:pt x="224" y="953"/>
                    <a:pt x="503" y="964"/>
                  </a:cubicBezTo>
                  <a:cubicBezTo>
                    <a:pt x="714" y="964"/>
                    <a:pt x="927" y="964"/>
                    <a:pt x="1138" y="953"/>
                  </a:cubicBezTo>
                  <a:lnTo>
                    <a:pt x="1150" y="953"/>
                  </a:lnTo>
                  <a:cubicBezTo>
                    <a:pt x="1217" y="953"/>
                    <a:pt x="1295" y="942"/>
                    <a:pt x="1373" y="942"/>
                  </a:cubicBezTo>
                  <a:cubicBezTo>
                    <a:pt x="1387" y="941"/>
                    <a:pt x="1401" y="940"/>
                    <a:pt x="1417" y="940"/>
                  </a:cubicBezTo>
                  <a:cubicBezTo>
                    <a:pt x="1734" y="940"/>
                    <a:pt x="2534" y="1143"/>
                    <a:pt x="2534" y="1143"/>
                  </a:cubicBezTo>
                  <a:cubicBezTo>
                    <a:pt x="2913" y="1232"/>
                    <a:pt x="3392" y="1265"/>
                    <a:pt x="3806" y="1265"/>
                  </a:cubicBezTo>
                  <a:cubicBezTo>
                    <a:pt x="3940" y="930"/>
                    <a:pt x="3962" y="439"/>
                    <a:pt x="3873" y="60"/>
                  </a:cubicBezTo>
                  <a:lnTo>
                    <a:pt x="3850" y="27"/>
                  </a:lnTo>
                  <a:cubicBezTo>
                    <a:pt x="3850" y="27"/>
                    <a:pt x="3181" y="127"/>
                    <a:pt x="2634" y="206"/>
                  </a:cubicBezTo>
                  <a:cubicBezTo>
                    <a:pt x="2333" y="239"/>
                    <a:pt x="2076" y="272"/>
                    <a:pt x="1986" y="283"/>
                  </a:cubicBezTo>
                  <a:cubicBezTo>
                    <a:pt x="1971" y="285"/>
                    <a:pt x="1956" y="285"/>
                    <a:pt x="1942" y="285"/>
                  </a:cubicBezTo>
                  <a:cubicBezTo>
                    <a:pt x="1746" y="285"/>
                    <a:pt x="1770" y="141"/>
                    <a:pt x="1540" y="15"/>
                  </a:cubicBezTo>
                  <a:cubicBezTo>
                    <a:pt x="1520" y="5"/>
                    <a:pt x="1497" y="1"/>
                    <a:pt x="1473" y="1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75;p24">
              <a:extLst>
                <a:ext uri="{FF2B5EF4-FFF2-40B4-BE49-F238E27FC236}">
                  <a16:creationId xmlns:a16="http://schemas.microsoft.com/office/drawing/2014/main" id="{184D82C0-4B4E-45DA-BD40-9B1B512C6933}"/>
                </a:ext>
              </a:extLst>
            </p:cNvPr>
            <p:cNvSpPr/>
            <p:nvPr/>
          </p:nvSpPr>
          <p:spPr>
            <a:xfrm>
              <a:off x="2802532" y="3501417"/>
              <a:ext cx="444323" cy="197700"/>
            </a:xfrm>
            <a:custGeom>
              <a:avLst/>
              <a:gdLst/>
              <a:ahLst/>
              <a:cxnLst/>
              <a:rect l="l" t="t" r="r" b="b"/>
              <a:pathLst>
                <a:path w="2879" h="1281" extrusionOk="0">
                  <a:moveTo>
                    <a:pt x="2298" y="0"/>
                  </a:moveTo>
                  <a:cubicBezTo>
                    <a:pt x="2187" y="0"/>
                    <a:pt x="2081" y="82"/>
                    <a:pt x="1997" y="157"/>
                  </a:cubicBezTo>
                  <a:cubicBezTo>
                    <a:pt x="1808" y="313"/>
                    <a:pt x="1607" y="457"/>
                    <a:pt x="1406" y="591"/>
                  </a:cubicBezTo>
                  <a:cubicBezTo>
                    <a:pt x="1294" y="670"/>
                    <a:pt x="1194" y="748"/>
                    <a:pt x="1071" y="792"/>
                  </a:cubicBezTo>
                  <a:cubicBezTo>
                    <a:pt x="970" y="826"/>
                    <a:pt x="859" y="837"/>
                    <a:pt x="759" y="859"/>
                  </a:cubicBezTo>
                  <a:cubicBezTo>
                    <a:pt x="613" y="871"/>
                    <a:pt x="479" y="893"/>
                    <a:pt x="335" y="915"/>
                  </a:cubicBezTo>
                  <a:cubicBezTo>
                    <a:pt x="223" y="926"/>
                    <a:pt x="112" y="960"/>
                    <a:pt x="0" y="971"/>
                  </a:cubicBezTo>
                  <a:cubicBezTo>
                    <a:pt x="67" y="971"/>
                    <a:pt x="145" y="960"/>
                    <a:pt x="223" y="960"/>
                  </a:cubicBezTo>
                  <a:cubicBezTo>
                    <a:pt x="237" y="959"/>
                    <a:pt x="251" y="958"/>
                    <a:pt x="267" y="958"/>
                  </a:cubicBezTo>
                  <a:cubicBezTo>
                    <a:pt x="584" y="958"/>
                    <a:pt x="1384" y="1161"/>
                    <a:pt x="1384" y="1161"/>
                  </a:cubicBezTo>
                  <a:cubicBezTo>
                    <a:pt x="1618" y="1216"/>
                    <a:pt x="1863" y="1238"/>
                    <a:pt x="2098" y="1261"/>
                  </a:cubicBezTo>
                  <a:cubicBezTo>
                    <a:pt x="2232" y="1272"/>
                    <a:pt x="2354" y="1272"/>
                    <a:pt x="2477" y="1272"/>
                  </a:cubicBezTo>
                  <a:cubicBezTo>
                    <a:pt x="2505" y="1278"/>
                    <a:pt x="2535" y="1280"/>
                    <a:pt x="2566" y="1280"/>
                  </a:cubicBezTo>
                  <a:cubicBezTo>
                    <a:pt x="2597" y="1280"/>
                    <a:pt x="2628" y="1278"/>
                    <a:pt x="2656" y="1272"/>
                  </a:cubicBezTo>
                  <a:cubicBezTo>
                    <a:pt x="2689" y="1272"/>
                    <a:pt x="2723" y="1261"/>
                    <a:pt x="2745" y="1250"/>
                  </a:cubicBezTo>
                  <a:cubicBezTo>
                    <a:pt x="2879" y="1172"/>
                    <a:pt x="2867" y="982"/>
                    <a:pt x="2867" y="859"/>
                  </a:cubicBezTo>
                  <a:cubicBezTo>
                    <a:pt x="2879" y="603"/>
                    <a:pt x="2767" y="457"/>
                    <a:pt x="2622" y="257"/>
                  </a:cubicBezTo>
                  <a:cubicBezTo>
                    <a:pt x="2555" y="157"/>
                    <a:pt x="2488" y="33"/>
                    <a:pt x="2366" y="11"/>
                  </a:cubicBezTo>
                  <a:cubicBezTo>
                    <a:pt x="2343" y="4"/>
                    <a:pt x="2320" y="0"/>
                    <a:pt x="2298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76;p24">
              <a:extLst>
                <a:ext uri="{FF2B5EF4-FFF2-40B4-BE49-F238E27FC236}">
                  <a16:creationId xmlns:a16="http://schemas.microsoft.com/office/drawing/2014/main" id="{F98BF30D-3289-46EC-8A0E-C8A88147D39D}"/>
                </a:ext>
              </a:extLst>
            </p:cNvPr>
            <p:cNvSpPr/>
            <p:nvPr/>
          </p:nvSpPr>
          <p:spPr>
            <a:xfrm>
              <a:off x="3649665" y="2056551"/>
              <a:ext cx="669957" cy="909327"/>
            </a:xfrm>
            <a:custGeom>
              <a:avLst/>
              <a:gdLst/>
              <a:ahLst/>
              <a:cxnLst/>
              <a:rect l="l" t="t" r="r" b="b"/>
              <a:pathLst>
                <a:path w="4341" h="5892" extrusionOk="0">
                  <a:moveTo>
                    <a:pt x="2032" y="0"/>
                  </a:moveTo>
                  <a:cubicBezTo>
                    <a:pt x="2020" y="0"/>
                    <a:pt x="2020" y="12"/>
                    <a:pt x="2009" y="12"/>
                  </a:cubicBezTo>
                  <a:cubicBezTo>
                    <a:pt x="1429" y="324"/>
                    <a:pt x="782" y="581"/>
                    <a:pt x="436" y="714"/>
                  </a:cubicBezTo>
                  <a:cubicBezTo>
                    <a:pt x="403" y="548"/>
                    <a:pt x="358" y="369"/>
                    <a:pt x="324" y="201"/>
                  </a:cubicBezTo>
                  <a:lnTo>
                    <a:pt x="1" y="290"/>
                  </a:lnTo>
                  <a:lnTo>
                    <a:pt x="391" y="2187"/>
                  </a:lnTo>
                  <a:lnTo>
                    <a:pt x="1172" y="3995"/>
                  </a:lnTo>
                  <a:lnTo>
                    <a:pt x="1350" y="4419"/>
                  </a:lnTo>
                  <a:cubicBezTo>
                    <a:pt x="1350" y="4419"/>
                    <a:pt x="1574" y="4654"/>
                    <a:pt x="1841" y="4932"/>
                  </a:cubicBezTo>
                  <a:cubicBezTo>
                    <a:pt x="1853" y="4944"/>
                    <a:pt x="1864" y="4966"/>
                    <a:pt x="1886" y="4977"/>
                  </a:cubicBezTo>
                  <a:cubicBezTo>
                    <a:pt x="2288" y="5390"/>
                    <a:pt x="2768" y="5892"/>
                    <a:pt x="2790" y="5892"/>
                  </a:cubicBezTo>
                  <a:lnTo>
                    <a:pt x="2801" y="5892"/>
                  </a:lnTo>
                  <a:cubicBezTo>
                    <a:pt x="2947" y="5792"/>
                    <a:pt x="4062" y="4865"/>
                    <a:pt x="4319" y="4676"/>
                  </a:cubicBezTo>
                  <a:cubicBezTo>
                    <a:pt x="4341" y="4654"/>
                    <a:pt x="3348" y="3493"/>
                    <a:pt x="3259" y="3382"/>
                  </a:cubicBezTo>
                  <a:lnTo>
                    <a:pt x="3247" y="3370"/>
                  </a:lnTo>
                  <a:cubicBezTo>
                    <a:pt x="3247" y="3370"/>
                    <a:pt x="3058" y="2835"/>
                    <a:pt x="2813" y="2177"/>
                  </a:cubicBezTo>
                  <a:cubicBezTo>
                    <a:pt x="2656" y="1730"/>
                    <a:pt x="2466" y="1217"/>
                    <a:pt x="2310" y="781"/>
                  </a:cubicBezTo>
                  <a:cubicBezTo>
                    <a:pt x="2265" y="670"/>
                    <a:pt x="2232" y="558"/>
                    <a:pt x="2198" y="458"/>
                  </a:cubicBezTo>
                  <a:cubicBezTo>
                    <a:pt x="2132" y="280"/>
                    <a:pt x="2076" y="124"/>
                    <a:pt x="2032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77;p24">
              <a:extLst>
                <a:ext uri="{FF2B5EF4-FFF2-40B4-BE49-F238E27FC236}">
                  <a16:creationId xmlns:a16="http://schemas.microsoft.com/office/drawing/2014/main" id="{0F34B28A-6598-4C6B-B940-6AB0A1CEDDB1}"/>
                </a:ext>
              </a:extLst>
            </p:cNvPr>
            <p:cNvSpPr/>
            <p:nvPr/>
          </p:nvSpPr>
          <p:spPr>
            <a:xfrm>
              <a:off x="3894283" y="2127236"/>
              <a:ext cx="425340" cy="838643"/>
            </a:xfrm>
            <a:custGeom>
              <a:avLst/>
              <a:gdLst/>
              <a:ahLst/>
              <a:cxnLst/>
              <a:rect l="l" t="t" r="r" b="b"/>
              <a:pathLst>
                <a:path w="2756" h="5434" extrusionOk="0">
                  <a:moveTo>
                    <a:pt x="613" y="0"/>
                  </a:moveTo>
                  <a:cubicBezTo>
                    <a:pt x="469" y="346"/>
                    <a:pt x="390" y="725"/>
                    <a:pt x="313" y="1082"/>
                  </a:cubicBezTo>
                  <a:cubicBezTo>
                    <a:pt x="145" y="1919"/>
                    <a:pt x="0" y="2778"/>
                    <a:pt x="90" y="3638"/>
                  </a:cubicBezTo>
                  <a:cubicBezTo>
                    <a:pt x="123" y="3928"/>
                    <a:pt x="167" y="4206"/>
                    <a:pt x="256" y="4474"/>
                  </a:cubicBezTo>
                  <a:cubicBezTo>
                    <a:pt x="268" y="4486"/>
                    <a:pt x="279" y="4508"/>
                    <a:pt x="301" y="4519"/>
                  </a:cubicBezTo>
                  <a:cubicBezTo>
                    <a:pt x="703" y="4932"/>
                    <a:pt x="1183" y="5434"/>
                    <a:pt x="1205" y="5434"/>
                  </a:cubicBezTo>
                  <a:lnTo>
                    <a:pt x="1216" y="5434"/>
                  </a:lnTo>
                  <a:cubicBezTo>
                    <a:pt x="1372" y="5334"/>
                    <a:pt x="2667" y="4307"/>
                    <a:pt x="2734" y="4218"/>
                  </a:cubicBezTo>
                  <a:cubicBezTo>
                    <a:pt x="2756" y="4196"/>
                    <a:pt x="1763" y="3035"/>
                    <a:pt x="1674" y="2924"/>
                  </a:cubicBezTo>
                  <a:lnTo>
                    <a:pt x="1662" y="2912"/>
                  </a:lnTo>
                  <a:cubicBezTo>
                    <a:pt x="1662" y="2912"/>
                    <a:pt x="1473" y="2377"/>
                    <a:pt x="1228" y="1719"/>
                  </a:cubicBezTo>
                  <a:cubicBezTo>
                    <a:pt x="1071" y="1272"/>
                    <a:pt x="881" y="759"/>
                    <a:pt x="725" y="323"/>
                  </a:cubicBezTo>
                  <a:cubicBezTo>
                    <a:pt x="680" y="212"/>
                    <a:pt x="647" y="10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78;p24">
              <a:extLst>
                <a:ext uri="{FF2B5EF4-FFF2-40B4-BE49-F238E27FC236}">
                  <a16:creationId xmlns:a16="http://schemas.microsoft.com/office/drawing/2014/main" id="{A51F6B6F-1F72-414E-9852-D1E57CF6311A}"/>
                </a:ext>
              </a:extLst>
            </p:cNvPr>
            <p:cNvSpPr/>
            <p:nvPr/>
          </p:nvSpPr>
          <p:spPr>
            <a:xfrm>
              <a:off x="3739333" y="2034173"/>
              <a:ext cx="223936" cy="399721"/>
            </a:xfrm>
            <a:custGeom>
              <a:avLst/>
              <a:gdLst/>
              <a:ahLst/>
              <a:cxnLst/>
              <a:rect l="l" t="t" r="r" b="b"/>
              <a:pathLst>
                <a:path w="1451" h="2590" extrusionOk="0">
                  <a:moveTo>
                    <a:pt x="1214" y="1"/>
                  </a:moveTo>
                  <a:cubicBezTo>
                    <a:pt x="1159" y="1"/>
                    <a:pt x="0" y="559"/>
                    <a:pt x="0" y="559"/>
                  </a:cubicBezTo>
                  <a:lnTo>
                    <a:pt x="234" y="2121"/>
                  </a:lnTo>
                  <a:lnTo>
                    <a:pt x="714" y="2533"/>
                  </a:lnTo>
                  <a:lnTo>
                    <a:pt x="759" y="2589"/>
                  </a:lnTo>
                  <a:lnTo>
                    <a:pt x="603" y="1384"/>
                  </a:lnTo>
                  <a:lnTo>
                    <a:pt x="1451" y="145"/>
                  </a:lnTo>
                  <a:cubicBezTo>
                    <a:pt x="1451" y="145"/>
                    <a:pt x="1250" y="11"/>
                    <a:pt x="1216" y="1"/>
                  </a:cubicBezTo>
                  <a:cubicBezTo>
                    <a:pt x="1215" y="1"/>
                    <a:pt x="1215" y="1"/>
                    <a:pt x="1214" y="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79;p24">
              <a:extLst>
                <a:ext uri="{FF2B5EF4-FFF2-40B4-BE49-F238E27FC236}">
                  <a16:creationId xmlns:a16="http://schemas.microsoft.com/office/drawing/2014/main" id="{32DAFE5C-010C-433B-B36E-0A12885224FF}"/>
                </a:ext>
              </a:extLst>
            </p:cNvPr>
            <p:cNvSpPr/>
            <p:nvPr/>
          </p:nvSpPr>
          <p:spPr>
            <a:xfrm>
              <a:off x="3709855" y="2046211"/>
              <a:ext cx="234431" cy="379041"/>
            </a:xfrm>
            <a:custGeom>
              <a:avLst/>
              <a:gdLst/>
              <a:ahLst/>
              <a:cxnLst/>
              <a:rect l="l" t="t" r="r" b="b"/>
              <a:pathLst>
                <a:path w="1519" h="2456" extrusionOk="0">
                  <a:moveTo>
                    <a:pt x="1" y="592"/>
                  </a:moveTo>
                  <a:cubicBezTo>
                    <a:pt x="1" y="592"/>
                    <a:pt x="1" y="592"/>
                    <a:pt x="1" y="592"/>
                  </a:cubicBezTo>
                  <a:cubicBezTo>
                    <a:pt x="1" y="593"/>
                    <a:pt x="1" y="593"/>
                    <a:pt x="2" y="593"/>
                  </a:cubicBezTo>
                  <a:lnTo>
                    <a:pt x="2" y="593"/>
                  </a:lnTo>
                  <a:cubicBezTo>
                    <a:pt x="2" y="592"/>
                    <a:pt x="1" y="592"/>
                    <a:pt x="1" y="592"/>
                  </a:cubicBezTo>
                  <a:close/>
                  <a:moveTo>
                    <a:pt x="1518" y="0"/>
                  </a:moveTo>
                  <a:cubicBezTo>
                    <a:pt x="1518" y="0"/>
                    <a:pt x="78" y="594"/>
                    <a:pt x="4" y="594"/>
                  </a:cubicBezTo>
                  <a:cubicBezTo>
                    <a:pt x="3" y="594"/>
                    <a:pt x="3" y="593"/>
                    <a:pt x="2" y="593"/>
                  </a:cubicBezTo>
                  <a:lnTo>
                    <a:pt x="2" y="593"/>
                  </a:lnTo>
                  <a:cubicBezTo>
                    <a:pt x="39" y="649"/>
                    <a:pt x="905" y="2455"/>
                    <a:pt x="905" y="2455"/>
                  </a:cubicBezTo>
                  <a:cubicBezTo>
                    <a:pt x="894" y="2422"/>
                    <a:pt x="693" y="1284"/>
                    <a:pt x="693" y="1284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80;p24">
              <a:extLst>
                <a:ext uri="{FF2B5EF4-FFF2-40B4-BE49-F238E27FC236}">
                  <a16:creationId xmlns:a16="http://schemas.microsoft.com/office/drawing/2014/main" id="{B11C8E55-E695-48FE-B472-8729E7DBDA2B}"/>
                </a:ext>
              </a:extLst>
            </p:cNvPr>
            <p:cNvSpPr/>
            <p:nvPr/>
          </p:nvSpPr>
          <p:spPr>
            <a:xfrm>
              <a:off x="3527434" y="1582595"/>
              <a:ext cx="802529" cy="809937"/>
            </a:xfrm>
            <a:custGeom>
              <a:avLst/>
              <a:gdLst/>
              <a:ahLst/>
              <a:cxnLst/>
              <a:rect l="l" t="t" r="r" b="b"/>
              <a:pathLst>
                <a:path w="5200" h="5248" extrusionOk="0">
                  <a:moveTo>
                    <a:pt x="3228" y="0"/>
                  </a:moveTo>
                  <a:cubicBezTo>
                    <a:pt x="3197" y="0"/>
                    <a:pt x="3166" y="1"/>
                    <a:pt x="3136" y="3"/>
                  </a:cubicBezTo>
                  <a:cubicBezTo>
                    <a:pt x="2422" y="48"/>
                    <a:pt x="2142" y="963"/>
                    <a:pt x="2031" y="1018"/>
                  </a:cubicBezTo>
                  <a:cubicBezTo>
                    <a:pt x="2016" y="1027"/>
                    <a:pt x="1991" y="1030"/>
                    <a:pt x="1958" y="1030"/>
                  </a:cubicBezTo>
                  <a:cubicBezTo>
                    <a:pt x="1770" y="1030"/>
                    <a:pt x="1309" y="912"/>
                    <a:pt x="815" y="874"/>
                  </a:cubicBezTo>
                  <a:cubicBezTo>
                    <a:pt x="785" y="871"/>
                    <a:pt x="755" y="870"/>
                    <a:pt x="727" y="870"/>
                  </a:cubicBezTo>
                  <a:cubicBezTo>
                    <a:pt x="227" y="870"/>
                    <a:pt x="65" y="1228"/>
                    <a:pt x="34" y="1387"/>
                  </a:cubicBezTo>
                  <a:cubicBezTo>
                    <a:pt x="22" y="1409"/>
                    <a:pt x="22" y="1442"/>
                    <a:pt x="22" y="1476"/>
                  </a:cubicBezTo>
                  <a:cubicBezTo>
                    <a:pt x="0" y="1688"/>
                    <a:pt x="0" y="2089"/>
                    <a:pt x="0" y="2089"/>
                  </a:cubicBezTo>
                  <a:lnTo>
                    <a:pt x="982" y="2089"/>
                  </a:lnTo>
                  <a:cubicBezTo>
                    <a:pt x="982" y="2089"/>
                    <a:pt x="1692" y="2445"/>
                    <a:pt x="2443" y="2445"/>
                  </a:cubicBezTo>
                  <a:cubicBezTo>
                    <a:pt x="2585" y="2445"/>
                    <a:pt x="2728" y="2432"/>
                    <a:pt x="2868" y="2402"/>
                  </a:cubicBezTo>
                  <a:cubicBezTo>
                    <a:pt x="3013" y="2369"/>
                    <a:pt x="3158" y="2313"/>
                    <a:pt x="3292" y="2246"/>
                  </a:cubicBezTo>
                  <a:cubicBezTo>
                    <a:pt x="3381" y="2190"/>
                    <a:pt x="3481" y="2134"/>
                    <a:pt x="3560" y="2079"/>
                  </a:cubicBezTo>
                  <a:cubicBezTo>
                    <a:pt x="4062" y="1722"/>
                    <a:pt x="4396" y="1241"/>
                    <a:pt x="4430" y="1219"/>
                  </a:cubicBezTo>
                  <a:cubicBezTo>
                    <a:pt x="4434" y="1217"/>
                    <a:pt x="4439" y="1216"/>
                    <a:pt x="4445" y="1216"/>
                  </a:cubicBezTo>
                  <a:cubicBezTo>
                    <a:pt x="4530" y="1216"/>
                    <a:pt x="4768" y="1441"/>
                    <a:pt x="4820" y="1588"/>
                  </a:cubicBezTo>
                  <a:cubicBezTo>
                    <a:pt x="4854" y="1710"/>
                    <a:pt x="4743" y="2134"/>
                    <a:pt x="4587" y="2513"/>
                  </a:cubicBezTo>
                  <a:cubicBezTo>
                    <a:pt x="4530" y="2670"/>
                    <a:pt x="4463" y="2815"/>
                    <a:pt x="4408" y="2937"/>
                  </a:cubicBezTo>
                  <a:cubicBezTo>
                    <a:pt x="4199" y="3322"/>
                    <a:pt x="3915" y="3652"/>
                    <a:pt x="3545" y="3652"/>
                  </a:cubicBezTo>
                  <a:cubicBezTo>
                    <a:pt x="3539" y="3652"/>
                    <a:pt x="3532" y="3652"/>
                    <a:pt x="3526" y="3652"/>
                  </a:cubicBezTo>
                  <a:cubicBezTo>
                    <a:pt x="3281" y="3641"/>
                    <a:pt x="3147" y="3250"/>
                    <a:pt x="3124" y="2904"/>
                  </a:cubicBezTo>
                  <a:lnTo>
                    <a:pt x="2824" y="3071"/>
                  </a:lnTo>
                  <a:cubicBezTo>
                    <a:pt x="2990" y="3529"/>
                    <a:pt x="3325" y="4477"/>
                    <a:pt x="3605" y="5248"/>
                  </a:cubicBezTo>
                  <a:cubicBezTo>
                    <a:pt x="4196" y="5057"/>
                    <a:pt x="4039" y="4690"/>
                    <a:pt x="4017" y="4467"/>
                  </a:cubicBezTo>
                  <a:cubicBezTo>
                    <a:pt x="3984" y="4232"/>
                    <a:pt x="4263" y="4321"/>
                    <a:pt x="4430" y="4154"/>
                  </a:cubicBezTo>
                  <a:cubicBezTo>
                    <a:pt x="4597" y="3986"/>
                    <a:pt x="4486" y="3686"/>
                    <a:pt x="4408" y="3518"/>
                  </a:cubicBezTo>
                  <a:cubicBezTo>
                    <a:pt x="4319" y="3339"/>
                    <a:pt x="4463" y="3217"/>
                    <a:pt x="4620" y="2982"/>
                  </a:cubicBezTo>
                  <a:cubicBezTo>
                    <a:pt x="4776" y="2759"/>
                    <a:pt x="5200" y="2201"/>
                    <a:pt x="5144" y="1610"/>
                  </a:cubicBezTo>
                  <a:cubicBezTo>
                    <a:pt x="5088" y="1018"/>
                    <a:pt x="4731" y="896"/>
                    <a:pt x="4731" y="896"/>
                  </a:cubicBezTo>
                  <a:cubicBezTo>
                    <a:pt x="4709" y="773"/>
                    <a:pt x="4587" y="617"/>
                    <a:pt x="4408" y="472"/>
                  </a:cubicBezTo>
                  <a:cubicBezTo>
                    <a:pt x="4116" y="222"/>
                    <a:pt x="3668" y="0"/>
                    <a:pt x="3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81;p24">
              <a:extLst>
                <a:ext uri="{FF2B5EF4-FFF2-40B4-BE49-F238E27FC236}">
                  <a16:creationId xmlns:a16="http://schemas.microsoft.com/office/drawing/2014/main" id="{5837082D-3A1E-46B9-BAD9-D28963B2A39B}"/>
                </a:ext>
              </a:extLst>
            </p:cNvPr>
            <p:cNvSpPr/>
            <p:nvPr/>
          </p:nvSpPr>
          <p:spPr>
            <a:xfrm>
              <a:off x="3665099" y="1904996"/>
              <a:ext cx="370552" cy="261902"/>
            </a:xfrm>
            <a:custGeom>
              <a:avLst/>
              <a:gdLst/>
              <a:ahLst/>
              <a:cxnLst/>
              <a:rect l="l" t="t" r="r" b="b"/>
              <a:pathLst>
                <a:path w="2401" h="1697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146" y="804"/>
                    <a:pt x="191" y="994"/>
                    <a:pt x="224" y="1183"/>
                  </a:cubicBezTo>
                  <a:cubicBezTo>
                    <a:pt x="258" y="1351"/>
                    <a:pt x="303" y="1530"/>
                    <a:pt x="336" y="1696"/>
                  </a:cubicBezTo>
                  <a:cubicBezTo>
                    <a:pt x="626" y="1585"/>
                    <a:pt x="1106" y="139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82;p24">
              <a:extLst>
                <a:ext uri="{FF2B5EF4-FFF2-40B4-BE49-F238E27FC236}">
                  <a16:creationId xmlns:a16="http://schemas.microsoft.com/office/drawing/2014/main" id="{E5F31BE1-93D7-4E45-9C19-32E1BCF4723E}"/>
                </a:ext>
              </a:extLst>
            </p:cNvPr>
            <p:cNvSpPr/>
            <p:nvPr/>
          </p:nvSpPr>
          <p:spPr>
            <a:xfrm>
              <a:off x="4076859" y="1770264"/>
              <a:ext cx="199861" cy="200324"/>
            </a:xfrm>
            <a:custGeom>
              <a:avLst/>
              <a:gdLst/>
              <a:ahLst/>
              <a:cxnLst/>
              <a:rect l="l" t="t" r="r" b="b"/>
              <a:pathLst>
                <a:path w="1295" h="1298" extrusionOk="0">
                  <a:moveTo>
                    <a:pt x="885" y="0"/>
                  </a:moveTo>
                  <a:cubicBezTo>
                    <a:pt x="879" y="0"/>
                    <a:pt x="874" y="1"/>
                    <a:pt x="870" y="3"/>
                  </a:cubicBezTo>
                  <a:cubicBezTo>
                    <a:pt x="836" y="25"/>
                    <a:pt x="502" y="506"/>
                    <a:pt x="0" y="863"/>
                  </a:cubicBezTo>
                  <a:cubicBezTo>
                    <a:pt x="11" y="907"/>
                    <a:pt x="45" y="963"/>
                    <a:pt x="122" y="1007"/>
                  </a:cubicBezTo>
                  <a:cubicBezTo>
                    <a:pt x="153" y="1021"/>
                    <a:pt x="192" y="1024"/>
                    <a:pt x="234" y="1024"/>
                  </a:cubicBezTo>
                  <a:cubicBezTo>
                    <a:pt x="286" y="1024"/>
                    <a:pt x="344" y="1019"/>
                    <a:pt x="399" y="1019"/>
                  </a:cubicBezTo>
                  <a:cubicBezTo>
                    <a:pt x="528" y="1019"/>
                    <a:pt x="645" y="1048"/>
                    <a:pt x="658" y="1242"/>
                  </a:cubicBezTo>
                  <a:cubicBezTo>
                    <a:pt x="658" y="1242"/>
                    <a:pt x="740" y="1215"/>
                    <a:pt x="830" y="1215"/>
                  </a:cubicBezTo>
                  <a:cubicBezTo>
                    <a:pt x="903" y="1215"/>
                    <a:pt x="981" y="1233"/>
                    <a:pt x="1027" y="1297"/>
                  </a:cubicBezTo>
                  <a:cubicBezTo>
                    <a:pt x="1183" y="918"/>
                    <a:pt x="1294" y="494"/>
                    <a:pt x="1260" y="372"/>
                  </a:cubicBezTo>
                  <a:cubicBezTo>
                    <a:pt x="1208" y="225"/>
                    <a:pt x="970" y="0"/>
                    <a:pt x="88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83;p24">
              <a:extLst>
                <a:ext uri="{FF2B5EF4-FFF2-40B4-BE49-F238E27FC236}">
                  <a16:creationId xmlns:a16="http://schemas.microsoft.com/office/drawing/2014/main" id="{A37BE21F-5E27-4D93-8AE3-D1016BC43925}"/>
                </a:ext>
              </a:extLst>
            </p:cNvPr>
            <p:cNvSpPr/>
            <p:nvPr/>
          </p:nvSpPr>
          <p:spPr>
            <a:xfrm>
              <a:off x="4006174" y="1903299"/>
              <a:ext cx="229184" cy="242919"/>
            </a:xfrm>
            <a:custGeom>
              <a:avLst/>
              <a:gdLst/>
              <a:ahLst/>
              <a:cxnLst/>
              <a:rect l="l" t="t" r="r" b="b"/>
              <a:pathLst>
                <a:path w="1485" h="1574" extrusionOk="0">
                  <a:moveTo>
                    <a:pt x="711" y="468"/>
                  </a:moveTo>
                  <a:cubicBezTo>
                    <a:pt x="847" y="468"/>
                    <a:pt x="960" y="581"/>
                    <a:pt x="960" y="581"/>
                  </a:cubicBezTo>
                  <a:cubicBezTo>
                    <a:pt x="1205" y="614"/>
                    <a:pt x="1172" y="793"/>
                    <a:pt x="1172" y="793"/>
                  </a:cubicBezTo>
                  <a:cubicBezTo>
                    <a:pt x="1172" y="793"/>
                    <a:pt x="1119" y="804"/>
                    <a:pt x="1048" y="804"/>
                  </a:cubicBezTo>
                  <a:cubicBezTo>
                    <a:pt x="977" y="804"/>
                    <a:pt x="887" y="793"/>
                    <a:pt x="815" y="748"/>
                  </a:cubicBezTo>
                  <a:cubicBezTo>
                    <a:pt x="670" y="648"/>
                    <a:pt x="637" y="480"/>
                    <a:pt x="637" y="480"/>
                  </a:cubicBezTo>
                  <a:cubicBezTo>
                    <a:pt x="662" y="472"/>
                    <a:pt x="687" y="468"/>
                    <a:pt x="711" y="468"/>
                  </a:cubicBezTo>
                  <a:close/>
                  <a:moveTo>
                    <a:pt x="458" y="1"/>
                  </a:moveTo>
                  <a:cubicBezTo>
                    <a:pt x="379" y="56"/>
                    <a:pt x="279" y="112"/>
                    <a:pt x="190" y="168"/>
                  </a:cubicBezTo>
                  <a:cubicBezTo>
                    <a:pt x="146" y="235"/>
                    <a:pt x="101" y="302"/>
                    <a:pt x="79" y="358"/>
                  </a:cubicBezTo>
                  <a:cubicBezTo>
                    <a:pt x="22" y="458"/>
                    <a:pt x="0" y="636"/>
                    <a:pt x="22" y="826"/>
                  </a:cubicBezTo>
                  <a:cubicBezTo>
                    <a:pt x="45" y="1172"/>
                    <a:pt x="179" y="1563"/>
                    <a:pt x="424" y="1574"/>
                  </a:cubicBezTo>
                  <a:cubicBezTo>
                    <a:pt x="430" y="1574"/>
                    <a:pt x="437" y="1574"/>
                    <a:pt x="443" y="1574"/>
                  </a:cubicBezTo>
                  <a:cubicBezTo>
                    <a:pt x="813" y="1574"/>
                    <a:pt x="1097" y="1244"/>
                    <a:pt x="1306" y="859"/>
                  </a:cubicBezTo>
                  <a:cubicBezTo>
                    <a:pt x="1361" y="737"/>
                    <a:pt x="1428" y="592"/>
                    <a:pt x="1485" y="435"/>
                  </a:cubicBezTo>
                  <a:cubicBezTo>
                    <a:pt x="1439" y="371"/>
                    <a:pt x="1361" y="353"/>
                    <a:pt x="1288" y="353"/>
                  </a:cubicBezTo>
                  <a:cubicBezTo>
                    <a:pt x="1198" y="353"/>
                    <a:pt x="1116" y="380"/>
                    <a:pt x="1116" y="380"/>
                  </a:cubicBezTo>
                  <a:cubicBezTo>
                    <a:pt x="1103" y="186"/>
                    <a:pt x="986" y="157"/>
                    <a:pt x="857" y="157"/>
                  </a:cubicBezTo>
                  <a:cubicBezTo>
                    <a:pt x="802" y="157"/>
                    <a:pt x="744" y="162"/>
                    <a:pt x="692" y="162"/>
                  </a:cubicBezTo>
                  <a:cubicBezTo>
                    <a:pt x="650" y="162"/>
                    <a:pt x="611" y="159"/>
                    <a:pt x="580" y="145"/>
                  </a:cubicBezTo>
                  <a:cubicBezTo>
                    <a:pt x="503" y="101"/>
                    <a:pt x="469" y="45"/>
                    <a:pt x="4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84;p24">
              <a:extLst>
                <a:ext uri="{FF2B5EF4-FFF2-40B4-BE49-F238E27FC236}">
                  <a16:creationId xmlns:a16="http://schemas.microsoft.com/office/drawing/2014/main" id="{B1EB9D3D-E230-4B35-993E-55BA5DEDB77F}"/>
                </a:ext>
              </a:extLst>
            </p:cNvPr>
            <p:cNvSpPr/>
            <p:nvPr/>
          </p:nvSpPr>
          <p:spPr>
            <a:xfrm>
              <a:off x="4104330" y="1975527"/>
              <a:ext cx="87970" cy="51856"/>
            </a:xfrm>
            <a:custGeom>
              <a:avLst/>
              <a:gdLst/>
              <a:ahLst/>
              <a:cxnLst/>
              <a:rect l="l" t="t" r="r" b="b"/>
              <a:pathLst>
                <a:path w="570" h="336" extrusionOk="0">
                  <a:moveTo>
                    <a:pt x="75" y="0"/>
                  </a:moveTo>
                  <a:cubicBezTo>
                    <a:pt x="51" y="0"/>
                    <a:pt x="26" y="4"/>
                    <a:pt x="1" y="12"/>
                  </a:cubicBezTo>
                  <a:cubicBezTo>
                    <a:pt x="1" y="12"/>
                    <a:pt x="34" y="180"/>
                    <a:pt x="179" y="280"/>
                  </a:cubicBezTo>
                  <a:cubicBezTo>
                    <a:pt x="251" y="325"/>
                    <a:pt x="341" y="336"/>
                    <a:pt x="412" y="336"/>
                  </a:cubicBezTo>
                  <a:cubicBezTo>
                    <a:pt x="483" y="336"/>
                    <a:pt x="536" y="325"/>
                    <a:pt x="536" y="325"/>
                  </a:cubicBezTo>
                  <a:cubicBezTo>
                    <a:pt x="536" y="325"/>
                    <a:pt x="569" y="146"/>
                    <a:pt x="324" y="113"/>
                  </a:cubicBezTo>
                  <a:cubicBezTo>
                    <a:pt x="324" y="113"/>
                    <a:pt x="211" y="0"/>
                    <a:pt x="7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85;p24">
              <a:extLst>
                <a:ext uri="{FF2B5EF4-FFF2-40B4-BE49-F238E27FC236}">
                  <a16:creationId xmlns:a16="http://schemas.microsoft.com/office/drawing/2014/main" id="{2F5AF7D9-76E3-4D3F-8930-27554B5411A4}"/>
                </a:ext>
              </a:extLst>
            </p:cNvPr>
            <p:cNvSpPr/>
            <p:nvPr/>
          </p:nvSpPr>
          <p:spPr>
            <a:xfrm>
              <a:off x="3530829" y="1582595"/>
              <a:ext cx="677057" cy="242611"/>
            </a:xfrm>
            <a:custGeom>
              <a:avLst/>
              <a:gdLst/>
              <a:ahLst/>
              <a:cxnLst/>
              <a:rect l="l" t="t" r="r" b="b"/>
              <a:pathLst>
                <a:path w="4387" h="1572" extrusionOk="0">
                  <a:moveTo>
                    <a:pt x="3206" y="0"/>
                  </a:moveTo>
                  <a:cubicBezTo>
                    <a:pt x="3175" y="0"/>
                    <a:pt x="3144" y="1"/>
                    <a:pt x="3114" y="3"/>
                  </a:cubicBezTo>
                  <a:cubicBezTo>
                    <a:pt x="2400" y="48"/>
                    <a:pt x="2120" y="963"/>
                    <a:pt x="2009" y="1018"/>
                  </a:cubicBezTo>
                  <a:cubicBezTo>
                    <a:pt x="1994" y="1027"/>
                    <a:pt x="1969" y="1030"/>
                    <a:pt x="1936" y="1030"/>
                  </a:cubicBezTo>
                  <a:cubicBezTo>
                    <a:pt x="1748" y="1030"/>
                    <a:pt x="1287" y="912"/>
                    <a:pt x="793" y="874"/>
                  </a:cubicBezTo>
                  <a:cubicBezTo>
                    <a:pt x="763" y="871"/>
                    <a:pt x="733" y="870"/>
                    <a:pt x="705" y="870"/>
                  </a:cubicBezTo>
                  <a:cubicBezTo>
                    <a:pt x="205" y="870"/>
                    <a:pt x="43" y="1228"/>
                    <a:pt x="12" y="1387"/>
                  </a:cubicBezTo>
                  <a:cubicBezTo>
                    <a:pt x="0" y="1409"/>
                    <a:pt x="0" y="1442"/>
                    <a:pt x="0" y="1476"/>
                  </a:cubicBezTo>
                  <a:cubicBezTo>
                    <a:pt x="45" y="1487"/>
                    <a:pt x="90" y="1499"/>
                    <a:pt x="134" y="1499"/>
                  </a:cubicBezTo>
                  <a:cubicBezTo>
                    <a:pt x="302" y="1521"/>
                    <a:pt x="469" y="1543"/>
                    <a:pt x="648" y="1554"/>
                  </a:cubicBezTo>
                  <a:cubicBezTo>
                    <a:pt x="766" y="1565"/>
                    <a:pt x="887" y="1572"/>
                    <a:pt x="1008" y="1572"/>
                  </a:cubicBezTo>
                  <a:cubicBezTo>
                    <a:pt x="1389" y="1572"/>
                    <a:pt x="1769" y="1504"/>
                    <a:pt x="2065" y="1275"/>
                  </a:cubicBezTo>
                  <a:cubicBezTo>
                    <a:pt x="2110" y="1241"/>
                    <a:pt x="2154" y="1208"/>
                    <a:pt x="2199" y="1197"/>
                  </a:cubicBezTo>
                  <a:cubicBezTo>
                    <a:pt x="2232" y="1197"/>
                    <a:pt x="2266" y="1208"/>
                    <a:pt x="2311" y="1208"/>
                  </a:cubicBezTo>
                  <a:cubicBezTo>
                    <a:pt x="2466" y="1245"/>
                    <a:pt x="2625" y="1262"/>
                    <a:pt x="2784" y="1262"/>
                  </a:cubicBezTo>
                  <a:cubicBezTo>
                    <a:pt x="3163" y="1262"/>
                    <a:pt x="3543" y="1162"/>
                    <a:pt x="3873" y="974"/>
                  </a:cubicBezTo>
                  <a:cubicBezTo>
                    <a:pt x="4062" y="862"/>
                    <a:pt x="4230" y="717"/>
                    <a:pt x="4352" y="527"/>
                  </a:cubicBezTo>
                  <a:cubicBezTo>
                    <a:pt x="4364" y="517"/>
                    <a:pt x="4374" y="494"/>
                    <a:pt x="4386" y="472"/>
                  </a:cubicBezTo>
                  <a:cubicBezTo>
                    <a:pt x="4094" y="222"/>
                    <a:pt x="3646" y="0"/>
                    <a:pt x="3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86;p24">
              <a:extLst>
                <a:ext uri="{FF2B5EF4-FFF2-40B4-BE49-F238E27FC236}">
                  <a16:creationId xmlns:a16="http://schemas.microsoft.com/office/drawing/2014/main" id="{2D089B49-C9ED-4D3C-A626-238AB52040CB}"/>
                </a:ext>
              </a:extLst>
            </p:cNvPr>
            <p:cNvSpPr/>
            <p:nvPr/>
          </p:nvSpPr>
          <p:spPr>
            <a:xfrm>
              <a:off x="3665099" y="1904996"/>
              <a:ext cx="370552" cy="177637"/>
            </a:xfrm>
            <a:custGeom>
              <a:avLst/>
              <a:gdLst/>
              <a:ahLst/>
              <a:cxnLst/>
              <a:rect l="l" t="t" r="r" b="b"/>
              <a:pathLst>
                <a:path w="2401" h="1151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246" y="715"/>
                    <a:pt x="358" y="804"/>
                    <a:pt x="492" y="860"/>
                  </a:cubicBezTo>
                  <a:cubicBezTo>
                    <a:pt x="838" y="1016"/>
                    <a:pt x="1217" y="111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87;p24">
              <a:extLst>
                <a:ext uri="{FF2B5EF4-FFF2-40B4-BE49-F238E27FC236}">
                  <a16:creationId xmlns:a16="http://schemas.microsoft.com/office/drawing/2014/main" id="{05A3AD66-A844-47EF-BBB4-55A2A38D4BD5}"/>
                </a:ext>
              </a:extLst>
            </p:cNvPr>
            <p:cNvSpPr/>
            <p:nvPr/>
          </p:nvSpPr>
          <p:spPr>
            <a:xfrm>
              <a:off x="2855777" y="1871815"/>
              <a:ext cx="1233117" cy="1926224"/>
            </a:xfrm>
            <a:custGeom>
              <a:avLst/>
              <a:gdLst/>
              <a:ahLst/>
              <a:cxnLst/>
              <a:rect l="l" t="t" r="r" b="b"/>
              <a:pathLst>
                <a:path w="7990" h="12481" extrusionOk="0">
                  <a:moveTo>
                    <a:pt x="4924" y="1"/>
                  </a:moveTo>
                  <a:cubicBezTo>
                    <a:pt x="4891" y="1"/>
                    <a:pt x="4856" y="5"/>
                    <a:pt x="4821" y="15"/>
                  </a:cubicBezTo>
                  <a:cubicBezTo>
                    <a:pt x="4609" y="59"/>
                    <a:pt x="3236" y="450"/>
                    <a:pt x="2143" y="2012"/>
                  </a:cubicBezTo>
                  <a:cubicBezTo>
                    <a:pt x="1206" y="3351"/>
                    <a:pt x="960" y="3496"/>
                    <a:pt x="737" y="4289"/>
                  </a:cubicBezTo>
                  <a:cubicBezTo>
                    <a:pt x="692" y="4411"/>
                    <a:pt x="659" y="4567"/>
                    <a:pt x="625" y="4735"/>
                  </a:cubicBezTo>
                  <a:cubicBezTo>
                    <a:pt x="615" y="4768"/>
                    <a:pt x="603" y="4790"/>
                    <a:pt x="603" y="4824"/>
                  </a:cubicBezTo>
                  <a:cubicBezTo>
                    <a:pt x="335" y="6052"/>
                    <a:pt x="1" y="7781"/>
                    <a:pt x="146" y="8729"/>
                  </a:cubicBezTo>
                  <a:lnTo>
                    <a:pt x="1463" y="10425"/>
                  </a:lnTo>
                  <a:lnTo>
                    <a:pt x="1273" y="11016"/>
                  </a:lnTo>
                  <a:lnTo>
                    <a:pt x="1039" y="11720"/>
                  </a:lnTo>
                  <a:cubicBezTo>
                    <a:pt x="1039" y="11720"/>
                    <a:pt x="3270" y="12233"/>
                    <a:pt x="4598" y="12412"/>
                  </a:cubicBezTo>
                  <a:cubicBezTo>
                    <a:pt x="4947" y="12459"/>
                    <a:pt x="5219" y="12480"/>
                    <a:pt x="5428" y="12480"/>
                  </a:cubicBezTo>
                  <a:cubicBezTo>
                    <a:pt x="6006" y="12480"/>
                    <a:pt x="6103" y="12317"/>
                    <a:pt x="6037" y="12088"/>
                  </a:cubicBezTo>
                  <a:cubicBezTo>
                    <a:pt x="6037" y="12088"/>
                    <a:pt x="6528" y="12077"/>
                    <a:pt x="6985" y="12055"/>
                  </a:cubicBezTo>
                  <a:cubicBezTo>
                    <a:pt x="7186" y="12043"/>
                    <a:pt x="7387" y="12032"/>
                    <a:pt x="7533" y="12021"/>
                  </a:cubicBezTo>
                  <a:cubicBezTo>
                    <a:pt x="7990" y="11976"/>
                    <a:pt x="6908" y="9164"/>
                    <a:pt x="6037" y="7859"/>
                  </a:cubicBezTo>
                  <a:cubicBezTo>
                    <a:pt x="5334" y="6799"/>
                    <a:pt x="5089" y="5638"/>
                    <a:pt x="5022" y="5226"/>
                  </a:cubicBezTo>
                  <a:cubicBezTo>
                    <a:pt x="4999" y="5125"/>
                    <a:pt x="4999" y="5070"/>
                    <a:pt x="4999" y="5070"/>
                  </a:cubicBezTo>
                  <a:lnTo>
                    <a:pt x="5770" y="4333"/>
                  </a:lnTo>
                  <a:lnTo>
                    <a:pt x="6484" y="3641"/>
                  </a:lnTo>
                  <a:lnTo>
                    <a:pt x="5334" y="215"/>
                  </a:lnTo>
                  <a:cubicBezTo>
                    <a:pt x="5334" y="215"/>
                    <a:pt x="5162" y="1"/>
                    <a:pt x="4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88;p24">
              <a:extLst>
                <a:ext uri="{FF2B5EF4-FFF2-40B4-BE49-F238E27FC236}">
                  <a16:creationId xmlns:a16="http://schemas.microsoft.com/office/drawing/2014/main" id="{82AF33B0-6532-480E-B0F7-C323EC6BC0F0}"/>
                </a:ext>
              </a:extLst>
            </p:cNvPr>
            <p:cNvSpPr/>
            <p:nvPr/>
          </p:nvSpPr>
          <p:spPr>
            <a:xfrm>
              <a:off x="2948839" y="2531743"/>
              <a:ext cx="403116" cy="377497"/>
            </a:xfrm>
            <a:custGeom>
              <a:avLst/>
              <a:gdLst/>
              <a:ahLst/>
              <a:cxnLst/>
              <a:rect l="l" t="t" r="r" b="b"/>
              <a:pathLst>
                <a:path w="2612" h="2446" extrusionOk="0">
                  <a:moveTo>
                    <a:pt x="146" y="1"/>
                  </a:moveTo>
                  <a:lnTo>
                    <a:pt x="134" y="13"/>
                  </a:lnTo>
                  <a:cubicBezTo>
                    <a:pt x="89" y="135"/>
                    <a:pt x="56" y="291"/>
                    <a:pt x="22" y="459"/>
                  </a:cubicBezTo>
                  <a:cubicBezTo>
                    <a:pt x="12" y="492"/>
                    <a:pt x="0" y="514"/>
                    <a:pt x="0" y="548"/>
                  </a:cubicBezTo>
                  <a:cubicBezTo>
                    <a:pt x="424" y="972"/>
                    <a:pt x="1071" y="1608"/>
                    <a:pt x="1395" y="1898"/>
                  </a:cubicBezTo>
                  <a:cubicBezTo>
                    <a:pt x="1909" y="2344"/>
                    <a:pt x="2611" y="2445"/>
                    <a:pt x="2611" y="2445"/>
                  </a:cubicBezTo>
                  <a:lnTo>
                    <a:pt x="647" y="470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9;p24">
              <a:extLst>
                <a:ext uri="{FF2B5EF4-FFF2-40B4-BE49-F238E27FC236}">
                  <a16:creationId xmlns:a16="http://schemas.microsoft.com/office/drawing/2014/main" id="{2AA497E3-E544-4C89-8980-DAF5F3F1D74A}"/>
                </a:ext>
              </a:extLst>
            </p:cNvPr>
            <p:cNvSpPr/>
            <p:nvPr/>
          </p:nvSpPr>
          <p:spPr>
            <a:xfrm>
              <a:off x="3508451" y="2032475"/>
              <a:ext cx="237826" cy="656222"/>
            </a:xfrm>
            <a:custGeom>
              <a:avLst/>
              <a:gdLst/>
              <a:ahLst/>
              <a:cxnLst/>
              <a:rect l="l" t="t" r="r" b="b"/>
              <a:pathLst>
                <a:path w="1541" h="4252" extrusionOk="0">
                  <a:moveTo>
                    <a:pt x="681" y="0"/>
                  </a:moveTo>
                  <a:cubicBezTo>
                    <a:pt x="157" y="257"/>
                    <a:pt x="1" y="1708"/>
                    <a:pt x="56" y="1875"/>
                  </a:cubicBezTo>
                  <a:cubicBezTo>
                    <a:pt x="112" y="2043"/>
                    <a:pt x="693" y="4252"/>
                    <a:pt x="693" y="4252"/>
                  </a:cubicBezTo>
                  <a:lnTo>
                    <a:pt x="793" y="4185"/>
                  </a:lnTo>
                  <a:cubicBezTo>
                    <a:pt x="770" y="4084"/>
                    <a:pt x="770" y="4029"/>
                    <a:pt x="770" y="4029"/>
                  </a:cubicBezTo>
                  <a:lnTo>
                    <a:pt x="1541" y="329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0;p24">
              <a:extLst>
                <a:ext uri="{FF2B5EF4-FFF2-40B4-BE49-F238E27FC236}">
                  <a16:creationId xmlns:a16="http://schemas.microsoft.com/office/drawing/2014/main" id="{7DFF6AD2-7D5F-42BC-B06D-43CDDC83BB07}"/>
                </a:ext>
              </a:extLst>
            </p:cNvPr>
            <p:cNvSpPr/>
            <p:nvPr/>
          </p:nvSpPr>
          <p:spPr>
            <a:xfrm>
              <a:off x="2917819" y="2462756"/>
              <a:ext cx="730301" cy="520409"/>
            </a:xfrm>
            <a:custGeom>
              <a:avLst/>
              <a:gdLst/>
              <a:ahLst/>
              <a:cxnLst/>
              <a:rect l="l" t="t" r="r" b="b"/>
              <a:pathLst>
                <a:path w="4732" h="3372" extrusionOk="0">
                  <a:moveTo>
                    <a:pt x="349" y="0"/>
                  </a:moveTo>
                  <a:cubicBezTo>
                    <a:pt x="249" y="0"/>
                    <a:pt x="109" y="35"/>
                    <a:pt x="67" y="214"/>
                  </a:cubicBezTo>
                  <a:cubicBezTo>
                    <a:pt x="0" y="504"/>
                    <a:pt x="257" y="750"/>
                    <a:pt x="257" y="750"/>
                  </a:cubicBezTo>
                  <a:cubicBezTo>
                    <a:pt x="257" y="750"/>
                    <a:pt x="737" y="1263"/>
                    <a:pt x="1228" y="1754"/>
                  </a:cubicBezTo>
                  <a:cubicBezTo>
                    <a:pt x="1629" y="2156"/>
                    <a:pt x="2043" y="2546"/>
                    <a:pt x="2210" y="2657"/>
                  </a:cubicBezTo>
                  <a:cubicBezTo>
                    <a:pt x="2600" y="2892"/>
                    <a:pt x="4731" y="3371"/>
                    <a:pt x="4731" y="3371"/>
                  </a:cubicBezTo>
                  <a:lnTo>
                    <a:pt x="4709" y="3104"/>
                  </a:lnTo>
                  <a:cubicBezTo>
                    <a:pt x="4709" y="3104"/>
                    <a:pt x="3783" y="2769"/>
                    <a:pt x="3080" y="2479"/>
                  </a:cubicBezTo>
                  <a:cubicBezTo>
                    <a:pt x="2857" y="2389"/>
                    <a:pt x="2656" y="2300"/>
                    <a:pt x="2511" y="2233"/>
                  </a:cubicBezTo>
                  <a:cubicBezTo>
                    <a:pt x="2410" y="2178"/>
                    <a:pt x="2343" y="2144"/>
                    <a:pt x="2310" y="2111"/>
                  </a:cubicBezTo>
                  <a:cubicBezTo>
                    <a:pt x="2065" y="1876"/>
                    <a:pt x="458" y="13"/>
                    <a:pt x="458" y="13"/>
                  </a:cubicBezTo>
                  <a:cubicBezTo>
                    <a:pt x="458" y="13"/>
                    <a:pt x="41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1;p24">
              <a:extLst>
                <a:ext uri="{FF2B5EF4-FFF2-40B4-BE49-F238E27FC236}">
                  <a16:creationId xmlns:a16="http://schemas.microsoft.com/office/drawing/2014/main" id="{44774F50-F053-4D39-A829-2312AD611ACC}"/>
                </a:ext>
              </a:extLst>
            </p:cNvPr>
            <p:cNvSpPr/>
            <p:nvPr/>
          </p:nvSpPr>
          <p:spPr>
            <a:xfrm>
              <a:off x="3107185" y="2733302"/>
              <a:ext cx="540935" cy="249864"/>
            </a:xfrm>
            <a:custGeom>
              <a:avLst/>
              <a:gdLst/>
              <a:ahLst/>
              <a:cxnLst/>
              <a:rect l="l" t="t" r="r" b="b"/>
              <a:pathLst>
                <a:path w="3505" h="1619" extrusionOk="0">
                  <a:moveTo>
                    <a:pt x="1" y="1"/>
                  </a:moveTo>
                  <a:lnTo>
                    <a:pt x="1" y="1"/>
                  </a:lnTo>
                  <a:cubicBezTo>
                    <a:pt x="402" y="403"/>
                    <a:pt x="816" y="793"/>
                    <a:pt x="983" y="904"/>
                  </a:cubicBezTo>
                  <a:cubicBezTo>
                    <a:pt x="1373" y="1139"/>
                    <a:pt x="3504" y="1618"/>
                    <a:pt x="3504" y="1618"/>
                  </a:cubicBezTo>
                  <a:lnTo>
                    <a:pt x="3482" y="1351"/>
                  </a:lnTo>
                  <a:cubicBezTo>
                    <a:pt x="3482" y="1351"/>
                    <a:pt x="2556" y="1016"/>
                    <a:pt x="1853" y="726"/>
                  </a:cubicBezTo>
                  <a:cubicBezTo>
                    <a:pt x="1786" y="734"/>
                    <a:pt x="1710" y="740"/>
                    <a:pt x="1629" y="740"/>
                  </a:cubicBezTo>
                  <a:cubicBezTo>
                    <a:pt x="1372" y="740"/>
                    <a:pt x="1051" y="679"/>
                    <a:pt x="704" y="425"/>
                  </a:cubicBezTo>
                  <a:cubicBezTo>
                    <a:pt x="536" y="302"/>
                    <a:pt x="258" y="19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2;p24">
              <a:extLst>
                <a:ext uri="{FF2B5EF4-FFF2-40B4-BE49-F238E27FC236}">
                  <a16:creationId xmlns:a16="http://schemas.microsoft.com/office/drawing/2014/main" id="{D9A50AAC-09CD-437A-BC38-ABBD973ABC4A}"/>
                </a:ext>
              </a:extLst>
            </p:cNvPr>
            <p:cNvSpPr/>
            <p:nvPr/>
          </p:nvSpPr>
          <p:spPr>
            <a:xfrm>
              <a:off x="3246702" y="2059484"/>
              <a:ext cx="198163" cy="815184"/>
            </a:xfrm>
            <a:custGeom>
              <a:avLst/>
              <a:gdLst/>
              <a:ahLst/>
              <a:cxnLst/>
              <a:rect l="l" t="t" r="r" b="b"/>
              <a:pathLst>
                <a:path w="1284" h="5282" extrusionOk="0">
                  <a:moveTo>
                    <a:pt x="291" y="0"/>
                  </a:moveTo>
                  <a:cubicBezTo>
                    <a:pt x="279" y="0"/>
                    <a:pt x="268" y="1"/>
                    <a:pt x="257" y="4"/>
                  </a:cubicBezTo>
                  <a:cubicBezTo>
                    <a:pt x="257" y="4"/>
                    <a:pt x="1" y="405"/>
                    <a:pt x="23" y="1577"/>
                  </a:cubicBezTo>
                  <a:cubicBezTo>
                    <a:pt x="45" y="2749"/>
                    <a:pt x="291" y="4355"/>
                    <a:pt x="369" y="4534"/>
                  </a:cubicBezTo>
                  <a:cubicBezTo>
                    <a:pt x="436" y="4712"/>
                    <a:pt x="1284" y="5282"/>
                    <a:pt x="1284" y="5282"/>
                  </a:cubicBezTo>
                  <a:cubicBezTo>
                    <a:pt x="1284" y="5282"/>
                    <a:pt x="1273" y="2168"/>
                    <a:pt x="1117" y="1265"/>
                  </a:cubicBezTo>
                  <a:cubicBezTo>
                    <a:pt x="957" y="406"/>
                    <a:pt x="516" y="0"/>
                    <a:pt x="291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3;p24">
              <a:extLst>
                <a:ext uri="{FF2B5EF4-FFF2-40B4-BE49-F238E27FC236}">
                  <a16:creationId xmlns:a16="http://schemas.microsoft.com/office/drawing/2014/main" id="{D248CA59-D249-468E-A11A-D5F98D8DCD8A}"/>
                </a:ext>
              </a:extLst>
            </p:cNvPr>
            <p:cNvSpPr/>
            <p:nvPr/>
          </p:nvSpPr>
          <p:spPr>
            <a:xfrm>
              <a:off x="3611545" y="2909087"/>
              <a:ext cx="747741" cy="411142"/>
            </a:xfrm>
            <a:custGeom>
              <a:avLst/>
              <a:gdLst/>
              <a:ahLst/>
              <a:cxnLst/>
              <a:rect l="l" t="t" r="r" b="b"/>
              <a:pathLst>
                <a:path w="4845" h="2664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cubicBezTo>
                    <a:pt x="2770" y="1897"/>
                    <a:pt x="3070" y="2019"/>
                    <a:pt x="3227" y="2075"/>
                  </a:cubicBezTo>
                  <a:cubicBezTo>
                    <a:pt x="3305" y="2098"/>
                    <a:pt x="3350" y="2108"/>
                    <a:pt x="3350" y="2108"/>
                  </a:cubicBezTo>
                  <a:cubicBezTo>
                    <a:pt x="3450" y="2265"/>
                    <a:pt x="3584" y="2366"/>
                    <a:pt x="3762" y="2399"/>
                  </a:cubicBezTo>
                  <a:cubicBezTo>
                    <a:pt x="3796" y="2410"/>
                    <a:pt x="3841" y="2410"/>
                    <a:pt x="3874" y="2410"/>
                  </a:cubicBezTo>
                  <a:cubicBezTo>
                    <a:pt x="3896" y="2432"/>
                    <a:pt x="3918" y="2443"/>
                    <a:pt x="3941" y="2443"/>
                  </a:cubicBezTo>
                  <a:cubicBezTo>
                    <a:pt x="4019" y="2477"/>
                    <a:pt x="4097" y="2499"/>
                    <a:pt x="4164" y="2544"/>
                  </a:cubicBezTo>
                  <a:cubicBezTo>
                    <a:pt x="4231" y="2577"/>
                    <a:pt x="4287" y="2622"/>
                    <a:pt x="4354" y="2656"/>
                  </a:cubicBezTo>
                  <a:cubicBezTo>
                    <a:pt x="4365" y="2661"/>
                    <a:pt x="4379" y="2664"/>
                    <a:pt x="4391" y="2664"/>
                  </a:cubicBezTo>
                  <a:cubicBezTo>
                    <a:pt x="4404" y="2664"/>
                    <a:pt x="4415" y="2661"/>
                    <a:pt x="4421" y="2656"/>
                  </a:cubicBezTo>
                  <a:cubicBezTo>
                    <a:pt x="4443" y="2633"/>
                    <a:pt x="4421" y="2611"/>
                    <a:pt x="4409" y="2589"/>
                  </a:cubicBezTo>
                  <a:cubicBezTo>
                    <a:pt x="4365" y="2532"/>
                    <a:pt x="4298" y="2477"/>
                    <a:pt x="4242" y="2432"/>
                  </a:cubicBezTo>
                  <a:cubicBezTo>
                    <a:pt x="4242" y="2421"/>
                    <a:pt x="4253" y="2410"/>
                    <a:pt x="4253" y="2399"/>
                  </a:cubicBezTo>
                  <a:cubicBezTo>
                    <a:pt x="4376" y="2455"/>
                    <a:pt x="4510" y="2510"/>
                    <a:pt x="4632" y="2522"/>
                  </a:cubicBezTo>
                  <a:cubicBezTo>
                    <a:pt x="4638" y="2525"/>
                    <a:pt x="4646" y="2526"/>
                    <a:pt x="4654" y="2526"/>
                  </a:cubicBezTo>
                  <a:cubicBezTo>
                    <a:pt x="4675" y="2526"/>
                    <a:pt x="4697" y="2516"/>
                    <a:pt x="4689" y="2499"/>
                  </a:cubicBezTo>
                  <a:cubicBezTo>
                    <a:pt x="4689" y="2488"/>
                    <a:pt x="4677" y="2477"/>
                    <a:pt x="4666" y="2466"/>
                  </a:cubicBezTo>
                  <a:cubicBezTo>
                    <a:pt x="4566" y="2399"/>
                    <a:pt x="4466" y="2321"/>
                    <a:pt x="4354" y="2265"/>
                  </a:cubicBezTo>
                  <a:cubicBezTo>
                    <a:pt x="4354" y="2254"/>
                    <a:pt x="4354" y="2254"/>
                    <a:pt x="4365" y="2254"/>
                  </a:cubicBezTo>
                  <a:cubicBezTo>
                    <a:pt x="4499" y="2309"/>
                    <a:pt x="4644" y="2366"/>
                    <a:pt x="4789" y="2432"/>
                  </a:cubicBezTo>
                  <a:cubicBezTo>
                    <a:pt x="4811" y="2410"/>
                    <a:pt x="4789" y="2354"/>
                    <a:pt x="4756" y="2332"/>
                  </a:cubicBezTo>
                  <a:cubicBezTo>
                    <a:pt x="4666" y="2265"/>
                    <a:pt x="4566" y="2198"/>
                    <a:pt x="4466" y="2131"/>
                  </a:cubicBezTo>
                  <a:lnTo>
                    <a:pt x="4466" y="2120"/>
                  </a:lnTo>
                  <a:cubicBezTo>
                    <a:pt x="4577" y="2175"/>
                    <a:pt x="4677" y="2232"/>
                    <a:pt x="4789" y="2276"/>
                  </a:cubicBezTo>
                  <a:cubicBezTo>
                    <a:pt x="4800" y="2287"/>
                    <a:pt x="4811" y="2287"/>
                    <a:pt x="4823" y="2287"/>
                  </a:cubicBezTo>
                  <a:cubicBezTo>
                    <a:pt x="4845" y="2276"/>
                    <a:pt x="4833" y="2232"/>
                    <a:pt x="4811" y="2220"/>
                  </a:cubicBezTo>
                  <a:cubicBezTo>
                    <a:pt x="4632" y="2019"/>
                    <a:pt x="4421" y="1852"/>
                    <a:pt x="4186" y="1741"/>
                  </a:cubicBezTo>
                  <a:cubicBezTo>
                    <a:pt x="4265" y="1696"/>
                    <a:pt x="4510" y="1551"/>
                    <a:pt x="4376" y="1495"/>
                  </a:cubicBezTo>
                  <a:cubicBezTo>
                    <a:pt x="4365" y="1484"/>
                    <a:pt x="4354" y="1484"/>
                    <a:pt x="4342" y="1484"/>
                  </a:cubicBezTo>
                  <a:cubicBezTo>
                    <a:pt x="4179" y="1491"/>
                    <a:pt x="4024" y="1553"/>
                    <a:pt x="3875" y="1553"/>
                  </a:cubicBezTo>
                  <a:cubicBezTo>
                    <a:pt x="3791" y="1553"/>
                    <a:pt x="3709" y="1533"/>
                    <a:pt x="3628" y="1473"/>
                  </a:cubicBezTo>
                  <a:lnTo>
                    <a:pt x="3060" y="1037"/>
                  </a:lnTo>
                  <a:cubicBezTo>
                    <a:pt x="2803" y="848"/>
                    <a:pt x="2557" y="658"/>
                    <a:pt x="2312" y="479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4;p24">
              <a:extLst>
                <a:ext uri="{FF2B5EF4-FFF2-40B4-BE49-F238E27FC236}">
                  <a16:creationId xmlns:a16="http://schemas.microsoft.com/office/drawing/2014/main" id="{44842A8C-C87C-46BC-8F8F-71B4B584EAFD}"/>
                </a:ext>
              </a:extLst>
            </p:cNvPr>
            <p:cNvSpPr/>
            <p:nvPr/>
          </p:nvSpPr>
          <p:spPr>
            <a:xfrm>
              <a:off x="3611545" y="2909087"/>
              <a:ext cx="370552" cy="272088"/>
            </a:xfrm>
            <a:custGeom>
              <a:avLst/>
              <a:gdLst/>
              <a:ahLst/>
              <a:cxnLst/>
              <a:rect l="l" t="t" r="r" b="b"/>
              <a:pathLst>
                <a:path w="2401" h="1763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5;p24">
              <a:extLst>
                <a:ext uri="{FF2B5EF4-FFF2-40B4-BE49-F238E27FC236}">
                  <a16:creationId xmlns:a16="http://schemas.microsoft.com/office/drawing/2014/main" id="{2ECE952A-30F0-44BC-AAAD-4A302F828E31}"/>
                </a:ext>
              </a:extLst>
            </p:cNvPr>
            <p:cNvSpPr/>
            <p:nvPr/>
          </p:nvSpPr>
          <p:spPr>
            <a:xfrm>
              <a:off x="4109423" y="3210345"/>
              <a:ext cx="24230" cy="24230"/>
            </a:xfrm>
            <a:custGeom>
              <a:avLst/>
              <a:gdLst/>
              <a:ahLst/>
              <a:cxnLst/>
              <a:rect l="l" t="t" r="r" b="b"/>
              <a:pathLst>
                <a:path w="157" h="157" extrusionOk="0">
                  <a:moveTo>
                    <a:pt x="157" y="0"/>
                  </a:moveTo>
                  <a:lnTo>
                    <a:pt x="1" y="123"/>
                  </a:lnTo>
                  <a:cubicBezTo>
                    <a:pt x="79" y="146"/>
                    <a:pt x="124" y="156"/>
                    <a:pt x="124" y="156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;p24">
              <a:extLst>
                <a:ext uri="{FF2B5EF4-FFF2-40B4-BE49-F238E27FC236}">
                  <a16:creationId xmlns:a16="http://schemas.microsoft.com/office/drawing/2014/main" id="{DA213572-5385-4D87-8671-3C16604CF640}"/>
                </a:ext>
              </a:extLst>
            </p:cNvPr>
            <p:cNvSpPr/>
            <p:nvPr/>
          </p:nvSpPr>
          <p:spPr>
            <a:xfrm>
              <a:off x="3207038" y="1929690"/>
              <a:ext cx="738944" cy="1215368"/>
            </a:xfrm>
            <a:custGeom>
              <a:avLst/>
              <a:gdLst/>
              <a:ahLst/>
              <a:cxnLst/>
              <a:rect l="l" t="t" r="r" b="b"/>
              <a:pathLst>
                <a:path w="4788" h="7875" extrusionOk="0">
                  <a:moveTo>
                    <a:pt x="1665" y="1"/>
                  </a:moveTo>
                  <a:cubicBezTo>
                    <a:pt x="1550" y="1"/>
                    <a:pt x="1424" y="14"/>
                    <a:pt x="1284" y="41"/>
                  </a:cubicBezTo>
                  <a:cubicBezTo>
                    <a:pt x="1" y="287"/>
                    <a:pt x="436" y="3076"/>
                    <a:pt x="570" y="3981"/>
                  </a:cubicBezTo>
                  <a:cubicBezTo>
                    <a:pt x="704" y="4884"/>
                    <a:pt x="726" y="5241"/>
                    <a:pt x="838" y="5431"/>
                  </a:cubicBezTo>
                  <a:cubicBezTo>
                    <a:pt x="871" y="5509"/>
                    <a:pt x="1195" y="5855"/>
                    <a:pt x="1574" y="6279"/>
                  </a:cubicBezTo>
                  <a:cubicBezTo>
                    <a:pt x="2210" y="6971"/>
                    <a:pt x="3047" y="7841"/>
                    <a:pt x="3147" y="7874"/>
                  </a:cubicBezTo>
                  <a:lnTo>
                    <a:pt x="3683" y="7350"/>
                  </a:lnTo>
                  <a:lnTo>
                    <a:pt x="4788" y="6312"/>
                  </a:lnTo>
                  <a:lnTo>
                    <a:pt x="3504" y="5330"/>
                  </a:lnTo>
                  <a:lnTo>
                    <a:pt x="3326" y="5196"/>
                  </a:lnTo>
                  <a:cubicBezTo>
                    <a:pt x="3326" y="5196"/>
                    <a:pt x="3638" y="4995"/>
                    <a:pt x="3281" y="4884"/>
                  </a:cubicBezTo>
                  <a:cubicBezTo>
                    <a:pt x="3281" y="4884"/>
                    <a:pt x="3281" y="4839"/>
                    <a:pt x="3259" y="4762"/>
                  </a:cubicBezTo>
                  <a:cubicBezTo>
                    <a:pt x="3170" y="4248"/>
                    <a:pt x="2813" y="2206"/>
                    <a:pt x="2780" y="1548"/>
                  </a:cubicBezTo>
                  <a:cubicBezTo>
                    <a:pt x="2740" y="881"/>
                    <a:pt x="2611" y="1"/>
                    <a:pt x="16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7;p24">
              <a:extLst>
                <a:ext uri="{FF2B5EF4-FFF2-40B4-BE49-F238E27FC236}">
                  <a16:creationId xmlns:a16="http://schemas.microsoft.com/office/drawing/2014/main" id="{6927AB2B-A4B7-4F2C-9435-3A64936EE0C7}"/>
                </a:ext>
              </a:extLst>
            </p:cNvPr>
            <p:cNvSpPr/>
            <p:nvPr/>
          </p:nvSpPr>
          <p:spPr>
            <a:xfrm>
              <a:off x="3449958" y="2898746"/>
              <a:ext cx="325487" cy="246315"/>
            </a:xfrm>
            <a:custGeom>
              <a:avLst/>
              <a:gdLst/>
              <a:ahLst/>
              <a:cxnLst/>
              <a:rect l="l" t="t" r="r" b="b"/>
              <a:pathLst>
                <a:path w="210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36" y="692"/>
                    <a:pt x="1473" y="1562"/>
                    <a:pt x="1573" y="1595"/>
                  </a:cubicBezTo>
                  <a:lnTo>
                    <a:pt x="2109" y="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8;p24">
              <a:extLst>
                <a:ext uri="{FF2B5EF4-FFF2-40B4-BE49-F238E27FC236}">
                  <a16:creationId xmlns:a16="http://schemas.microsoft.com/office/drawing/2014/main" id="{EB648C68-ED0A-4DFA-BA81-778E8100C538}"/>
                </a:ext>
              </a:extLst>
            </p:cNvPr>
            <p:cNvSpPr/>
            <p:nvPr/>
          </p:nvSpPr>
          <p:spPr>
            <a:xfrm>
              <a:off x="3642875" y="2731604"/>
              <a:ext cx="105100" cy="20835"/>
            </a:xfrm>
            <a:custGeom>
              <a:avLst/>
              <a:gdLst/>
              <a:ahLst/>
              <a:cxnLst/>
              <a:rect l="l" t="t" r="r" b="b"/>
              <a:pathLst>
                <a:path w="681" h="135" extrusionOk="0">
                  <a:moveTo>
                    <a:pt x="502" y="0"/>
                  </a:moveTo>
                  <a:lnTo>
                    <a:pt x="0" y="79"/>
                  </a:lnTo>
                  <a:cubicBezTo>
                    <a:pt x="0" y="79"/>
                    <a:pt x="480" y="123"/>
                    <a:pt x="680" y="134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99;p24">
              <a:extLst>
                <a:ext uri="{FF2B5EF4-FFF2-40B4-BE49-F238E27FC236}">
                  <a16:creationId xmlns:a16="http://schemas.microsoft.com/office/drawing/2014/main" id="{E366F2D8-CFDB-473A-ACEF-CC6823A44607}"/>
                </a:ext>
              </a:extLst>
            </p:cNvPr>
            <p:cNvSpPr/>
            <p:nvPr/>
          </p:nvSpPr>
          <p:spPr>
            <a:xfrm>
              <a:off x="3647968" y="2664469"/>
              <a:ext cx="65591" cy="22533"/>
            </a:xfrm>
            <a:custGeom>
              <a:avLst/>
              <a:gdLst/>
              <a:ahLst/>
              <a:cxnLst/>
              <a:rect l="l" t="t" r="r" b="b"/>
              <a:pathLst>
                <a:path w="425" h="146" extrusionOk="0">
                  <a:moveTo>
                    <a:pt x="402" y="1"/>
                  </a:moveTo>
                  <a:lnTo>
                    <a:pt x="0" y="145"/>
                  </a:lnTo>
                  <a:lnTo>
                    <a:pt x="424" y="123"/>
                  </a:lnTo>
                  <a:lnTo>
                    <a:pt x="402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00;p24">
              <a:extLst>
                <a:ext uri="{FF2B5EF4-FFF2-40B4-BE49-F238E27FC236}">
                  <a16:creationId xmlns:a16="http://schemas.microsoft.com/office/drawing/2014/main" id="{F89BC108-4EC4-43B9-A238-89CB5FDB66BF}"/>
                </a:ext>
              </a:extLst>
            </p:cNvPr>
            <p:cNvSpPr/>
            <p:nvPr/>
          </p:nvSpPr>
          <p:spPr>
            <a:xfrm>
              <a:off x="3446563" y="2993353"/>
              <a:ext cx="487382" cy="744037"/>
            </a:xfrm>
            <a:custGeom>
              <a:avLst/>
              <a:gdLst/>
              <a:ahLst/>
              <a:cxnLst/>
              <a:rect l="l" t="t" r="r" b="b"/>
              <a:pathLst>
                <a:path w="3158" h="4821" extrusionOk="0">
                  <a:moveTo>
                    <a:pt x="0" y="0"/>
                  </a:moveTo>
                  <a:cubicBezTo>
                    <a:pt x="22" y="45"/>
                    <a:pt x="480" y="927"/>
                    <a:pt x="1127" y="2087"/>
                  </a:cubicBezTo>
                  <a:cubicBezTo>
                    <a:pt x="2209" y="4051"/>
                    <a:pt x="2209" y="4821"/>
                    <a:pt x="2209" y="4821"/>
                  </a:cubicBezTo>
                  <a:cubicBezTo>
                    <a:pt x="2209" y="4821"/>
                    <a:pt x="2700" y="4810"/>
                    <a:pt x="3157" y="4788"/>
                  </a:cubicBezTo>
                  <a:cubicBezTo>
                    <a:pt x="2867" y="4307"/>
                    <a:pt x="2287" y="3382"/>
                    <a:pt x="1774" y="2500"/>
                  </a:cubicBezTo>
                  <a:cubicBezTo>
                    <a:pt x="1049" y="1284"/>
                    <a:pt x="45" y="45"/>
                    <a:pt x="0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01;p24">
              <a:extLst>
                <a:ext uri="{FF2B5EF4-FFF2-40B4-BE49-F238E27FC236}">
                  <a16:creationId xmlns:a16="http://schemas.microsoft.com/office/drawing/2014/main" id="{0EBDD72B-76C2-4803-86B4-F27DD7E93453}"/>
                </a:ext>
              </a:extLst>
            </p:cNvPr>
            <p:cNvSpPr/>
            <p:nvPr/>
          </p:nvSpPr>
          <p:spPr>
            <a:xfrm>
              <a:off x="3052088" y="3480736"/>
              <a:ext cx="229338" cy="196465"/>
            </a:xfrm>
            <a:custGeom>
              <a:avLst/>
              <a:gdLst/>
              <a:ahLst/>
              <a:cxnLst/>
              <a:rect l="l" t="t" r="r" b="b"/>
              <a:pathLst>
                <a:path w="1486" h="1273" extrusionOk="0">
                  <a:moveTo>
                    <a:pt x="191" y="0"/>
                  </a:moveTo>
                  <a:lnTo>
                    <a:pt x="1" y="591"/>
                  </a:lnTo>
                  <a:cubicBezTo>
                    <a:pt x="692" y="1005"/>
                    <a:pt x="1451" y="1261"/>
                    <a:pt x="1485" y="1273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02;p24">
              <a:extLst>
                <a:ext uri="{FF2B5EF4-FFF2-40B4-BE49-F238E27FC236}">
                  <a16:creationId xmlns:a16="http://schemas.microsoft.com/office/drawing/2014/main" id="{C258F2A2-1F0A-4BE1-93D9-2BEE9000127C}"/>
                </a:ext>
              </a:extLst>
            </p:cNvPr>
            <p:cNvSpPr/>
            <p:nvPr/>
          </p:nvSpPr>
          <p:spPr>
            <a:xfrm>
              <a:off x="3935644" y="3485829"/>
              <a:ext cx="824907" cy="151709"/>
            </a:xfrm>
            <a:custGeom>
              <a:avLst/>
              <a:gdLst/>
              <a:ahLst/>
              <a:cxnLst/>
              <a:rect l="l" t="t" r="r" b="b"/>
              <a:pathLst>
                <a:path w="5345" h="983" extrusionOk="0">
                  <a:moveTo>
                    <a:pt x="2678" y="1"/>
                  </a:moveTo>
                  <a:cubicBezTo>
                    <a:pt x="1194" y="1"/>
                    <a:pt x="0" y="224"/>
                    <a:pt x="0" y="491"/>
                  </a:cubicBezTo>
                  <a:lnTo>
                    <a:pt x="0" y="536"/>
                  </a:lnTo>
                  <a:cubicBezTo>
                    <a:pt x="45" y="625"/>
                    <a:pt x="223" y="715"/>
                    <a:pt x="513" y="782"/>
                  </a:cubicBezTo>
                  <a:cubicBezTo>
                    <a:pt x="993" y="905"/>
                    <a:pt x="1785" y="982"/>
                    <a:pt x="2678" y="982"/>
                  </a:cubicBezTo>
                  <a:cubicBezTo>
                    <a:pt x="3593" y="982"/>
                    <a:pt x="4407" y="905"/>
                    <a:pt x="4887" y="771"/>
                  </a:cubicBezTo>
                  <a:cubicBezTo>
                    <a:pt x="5177" y="692"/>
                    <a:pt x="5344" y="592"/>
                    <a:pt x="5344" y="491"/>
                  </a:cubicBezTo>
                  <a:cubicBezTo>
                    <a:pt x="5344" y="224"/>
                    <a:pt x="4151" y="1"/>
                    <a:pt x="2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03;p24">
              <a:extLst>
                <a:ext uri="{FF2B5EF4-FFF2-40B4-BE49-F238E27FC236}">
                  <a16:creationId xmlns:a16="http://schemas.microsoft.com/office/drawing/2014/main" id="{9EBFF670-75B1-4D2B-8370-7B8E8F7A90F7}"/>
                </a:ext>
              </a:extLst>
            </p:cNvPr>
            <p:cNvSpPr/>
            <p:nvPr/>
          </p:nvSpPr>
          <p:spPr>
            <a:xfrm>
              <a:off x="3935644" y="3561607"/>
              <a:ext cx="831698" cy="258507"/>
            </a:xfrm>
            <a:custGeom>
              <a:avLst/>
              <a:gdLst/>
              <a:ahLst/>
              <a:cxnLst/>
              <a:rect l="l" t="t" r="r" b="b"/>
              <a:pathLst>
                <a:path w="5389" h="1675" extrusionOk="0">
                  <a:moveTo>
                    <a:pt x="5344" y="0"/>
                  </a:moveTo>
                  <a:cubicBezTo>
                    <a:pt x="5344" y="280"/>
                    <a:pt x="4151" y="491"/>
                    <a:pt x="2678" y="491"/>
                  </a:cubicBezTo>
                  <a:cubicBezTo>
                    <a:pt x="1272" y="491"/>
                    <a:pt x="122" y="302"/>
                    <a:pt x="0" y="45"/>
                  </a:cubicBezTo>
                  <a:lnTo>
                    <a:pt x="0" y="45"/>
                  </a:lnTo>
                  <a:cubicBezTo>
                    <a:pt x="33" y="134"/>
                    <a:pt x="122" y="536"/>
                    <a:pt x="435" y="793"/>
                  </a:cubicBezTo>
                  <a:lnTo>
                    <a:pt x="435" y="1496"/>
                  </a:lnTo>
                  <a:cubicBezTo>
                    <a:pt x="435" y="1496"/>
                    <a:pt x="1305" y="1674"/>
                    <a:pt x="2644" y="1674"/>
                  </a:cubicBezTo>
                  <a:lnTo>
                    <a:pt x="2678" y="1674"/>
                  </a:lnTo>
                  <a:cubicBezTo>
                    <a:pt x="3849" y="1674"/>
                    <a:pt x="4910" y="1496"/>
                    <a:pt x="4910" y="1496"/>
                  </a:cubicBezTo>
                  <a:lnTo>
                    <a:pt x="4910" y="793"/>
                  </a:lnTo>
                  <a:cubicBezTo>
                    <a:pt x="4910" y="793"/>
                    <a:pt x="5389" y="302"/>
                    <a:pt x="5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04;p24">
              <a:extLst>
                <a:ext uri="{FF2B5EF4-FFF2-40B4-BE49-F238E27FC236}">
                  <a16:creationId xmlns:a16="http://schemas.microsoft.com/office/drawing/2014/main" id="{55060847-4ABE-494C-BABE-2866CCDD4160}"/>
                </a:ext>
              </a:extLst>
            </p:cNvPr>
            <p:cNvSpPr/>
            <p:nvPr/>
          </p:nvSpPr>
          <p:spPr>
            <a:xfrm>
              <a:off x="4014817" y="3537531"/>
              <a:ext cx="675205" cy="100007"/>
            </a:xfrm>
            <a:custGeom>
              <a:avLst/>
              <a:gdLst/>
              <a:ahLst/>
              <a:cxnLst/>
              <a:rect l="l" t="t" r="r" b="b"/>
              <a:pathLst>
                <a:path w="4375" h="648" extrusionOk="0">
                  <a:moveTo>
                    <a:pt x="2143" y="0"/>
                  </a:moveTo>
                  <a:cubicBezTo>
                    <a:pt x="1787" y="0"/>
                    <a:pt x="1507" y="231"/>
                    <a:pt x="1052" y="231"/>
                  </a:cubicBezTo>
                  <a:cubicBezTo>
                    <a:pt x="949" y="231"/>
                    <a:pt x="838" y="219"/>
                    <a:pt x="714" y="190"/>
                  </a:cubicBezTo>
                  <a:cubicBezTo>
                    <a:pt x="680" y="182"/>
                    <a:pt x="646" y="178"/>
                    <a:pt x="611" y="178"/>
                  </a:cubicBezTo>
                  <a:cubicBezTo>
                    <a:pt x="380" y="178"/>
                    <a:pt x="136" y="350"/>
                    <a:pt x="0" y="447"/>
                  </a:cubicBezTo>
                  <a:cubicBezTo>
                    <a:pt x="480" y="570"/>
                    <a:pt x="1272" y="647"/>
                    <a:pt x="2165" y="647"/>
                  </a:cubicBezTo>
                  <a:cubicBezTo>
                    <a:pt x="3080" y="647"/>
                    <a:pt x="3894" y="570"/>
                    <a:pt x="4374" y="436"/>
                  </a:cubicBezTo>
                  <a:cubicBezTo>
                    <a:pt x="4157" y="297"/>
                    <a:pt x="3820" y="118"/>
                    <a:pt x="3497" y="118"/>
                  </a:cubicBezTo>
                  <a:cubicBezTo>
                    <a:pt x="3404" y="118"/>
                    <a:pt x="3312" y="133"/>
                    <a:pt x="3225" y="168"/>
                  </a:cubicBezTo>
                  <a:cubicBezTo>
                    <a:pt x="3138" y="201"/>
                    <a:pt x="3060" y="215"/>
                    <a:pt x="2987" y="215"/>
                  </a:cubicBezTo>
                  <a:cubicBezTo>
                    <a:pt x="2696" y="215"/>
                    <a:pt x="2491" y="0"/>
                    <a:pt x="21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05;p24">
              <a:extLst>
                <a:ext uri="{FF2B5EF4-FFF2-40B4-BE49-F238E27FC236}">
                  <a16:creationId xmlns:a16="http://schemas.microsoft.com/office/drawing/2014/main" id="{AABD8B81-F1CE-4077-A3EF-F0B27678DE2B}"/>
                </a:ext>
              </a:extLst>
            </p:cNvPr>
            <p:cNvSpPr/>
            <p:nvPr/>
          </p:nvSpPr>
          <p:spPr>
            <a:xfrm>
              <a:off x="4343700" y="3683993"/>
              <a:ext cx="349717" cy="136121"/>
            </a:xfrm>
            <a:custGeom>
              <a:avLst/>
              <a:gdLst/>
              <a:ahLst/>
              <a:cxnLst/>
              <a:rect l="l" t="t" r="r" b="b"/>
              <a:pathLst>
                <a:path w="2266" h="882" extrusionOk="0">
                  <a:moveTo>
                    <a:pt x="2266" y="0"/>
                  </a:moveTo>
                  <a:cubicBezTo>
                    <a:pt x="2266" y="0"/>
                    <a:pt x="994" y="491"/>
                    <a:pt x="0" y="881"/>
                  </a:cubicBezTo>
                  <a:lnTo>
                    <a:pt x="34" y="881"/>
                  </a:lnTo>
                  <a:cubicBezTo>
                    <a:pt x="1205" y="881"/>
                    <a:pt x="2266" y="703"/>
                    <a:pt x="2266" y="703"/>
                  </a:cubicBezTo>
                  <a:lnTo>
                    <a:pt x="22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06;p24">
              <a:extLst>
                <a:ext uri="{FF2B5EF4-FFF2-40B4-BE49-F238E27FC236}">
                  <a16:creationId xmlns:a16="http://schemas.microsoft.com/office/drawing/2014/main" id="{41E370BE-CCC2-4DCD-9455-62EA709BF223}"/>
                </a:ext>
              </a:extLst>
            </p:cNvPr>
            <p:cNvSpPr/>
            <p:nvPr/>
          </p:nvSpPr>
          <p:spPr>
            <a:xfrm>
              <a:off x="4061271" y="3563304"/>
              <a:ext cx="570104" cy="57257"/>
            </a:xfrm>
            <a:custGeom>
              <a:avLst/>
              <a:gdLst/>
              <a:ahLst/>
              <a:cxnLst/>
              <a:rect l="l" t="t" r="r" b="b"/>
              <a:pathLst>
                <a:path w="3694" h="371" extrusionOk="0">
                  <a:moveTo>
                    <a:pt x="1786" y="1"/>
                  </a:moveTo>
                  <a:cubicBezTo>
                    <a:pt x="1778" y="1"/>
                    <a:pt x="1771" y="1"/>
                    <a:pt x="1763" y="1"/>
                  </a:cubicBezTo>
                  <a:cubicBezTo>
                    <a:pt x="1652" y="1"/>
                    <a:pt x="1552" y="56"/>
                    <a:pt x="1440" y="90"/>
                  </a:cubicBezTo>
                  <a:cubicBezTo>
                    <a:pt x="1295" y="138"/>
                    <a:pt x="1138" y="161"/>
                    <a:pt x="979" y="161"/>
                  </a:cubicBezTo>
                  <a:cubicBezTo>
                    <a:pt x="880" y="161"/>
                    <a:pt x="780" y="152"/>
                    <a:pt x="681" y="135"/>
                  </a:cubicBezTo>
                  <a:cubicBezTo>
                    <a:pt x="596" y="118"/>
                    <a:pt x="519" y="108"/>
                    <a:pt x="447" y="108"/>
                  </a:cubicBezTo>
                  <a:cubicBezTo>
                    <a:pt x="284" y="108"/>
                    <a:pt x="148" y="159"/>
                    <a:pt x="0" y="291"/>
                  </a:cubicBezTo>
                  <a:cubicBezTo>
                    <a:pt x="86" y="269"/>
                    <a:pt x="168" y="257"/>
                    <a:pt x="251" y="257"/>
                  </a:cubicBezTo>
                  <a:cubicBezTo>
                    <a:pt x="297" y="257"/>
                    <a:pt x="343" y="261"/>
                    <a:pt x="391" y="269"/>
                  </a:cubicBezTo>
                  <a:cubicBezTo>
                    <a:pt x="526" y="305"/>
                    <a:pt x="654" y="370"/>
                    <a:pt x="787" y="370"/>
                  </a:cubicBezTo>
                  <a:cubicBezTo>
                    <a:pt x="818" y="370"/>
                    <a:pt x="850" y="367"/>
                    <a:pt x="882" y="358"/>
                  </a:cubicBezTo>
                  <a:cubicBezTo>
                    <a:pt x="1039" y="319"/>
                    <a:pt x="1136" y="218"/>
                    <a:pt x="1294" y="218"/>
                  </a:cubicBezTo>
                  <a:cubicBezTo>
                    <a:pt x="1315" y="218"/>
                    <a:pt x="1338" y="220"/>
                    <a:pt x="1361" y="224"/>
                  </a:cubicBezTo>
                  <a:cubicBezTo>
                    <a:pt x="1473" y="235"/>
                    <a:pt x="1574" y="280"/>
                    <a:pt x="1685" y="280"/>
                  </a:cubicBezTo>
                  <a:cubicBezTo>
                    <a:pt x="1781" y="280"/>
                    <a:pt x="1877" y="255"/>
                    <a:pt x="1973" y="255"/>
                  </a:cubicBezTo>
                  <a:cubicBezTo>
                    <a:pt x="1989" y="255"/>
                    <a:pt x="2005" y="256"/>
                    <a:pt x="2020" y="257"/>
                  </a:cubicBezTo>
                  <a:cubicBezTo>
                    <a:pt x="2109" y="269"/>
                    <a:pt x="2187" y="313"/>
                    <a:pt x="2276" y="324"/>
                  </a:cubicBezTo>
                  <a:cubicBezTo>
                    <a:pt x="2321" y="330"/>
                    <a:pt x="2366" y="330"/>
                    <a:pt x="2410" y="330"/>
                  </a:cubicBezTo>
                  <a:cubicBezTo>
                    <a:pt x="2455" y="330"/>
                    <a:pt x="2500" y="330"/>
                    <a:pt x="2544" y="336"/>
                  </a:cubicBezTo>
                  <a:cubicBezTo>
                    <a:pt x="2587" y="341"/>
                    <a:pt x="2628" y="343"/>
                    <a:pt x="2669" y="343"/>
                  </a:cubicBezTo>
                  <a:cubicBezTo>
                    <a:pt x="2810" y="343"/>
                    <a:pt x="2944" y="317"/>
                    <a:pt x="3091" y="291"/>
                  </a:cubicBezTo>
                  <a:cubicBezTo>
                    <a:pt x="3192" y="269"/>
                    <a:pt x="3298" y="252"/>
                    <a:pt x="3401" y="252"/>
                  </a:cubicBezTo>
                  <a:cubicBezTo>
                    <a:pt x="3504" y="252"/>
                    <a:pt x="3605" y="269"/>
                    <a:pt x="3694" y="313"/>
                  </a:cubicBezTo>
                  <a:cubicBezTo>
                    <a:pt x="3468" y="196"/>
                    <a:pt x="3215" y="94"/>
                    <a:pt x="2966" y="94"/>
                  </a:cubicBezTo>
                  <a:cubicBezTo>
                    <a:pt x="2907" y="94"/>
                    <a:pt x="2848" y="100"/>
                    <a:pt x="2790" y="113"/>
                  </a:cubicBezTo>
                  <a:cubicBezTo>
                    <a:pt x="2700" y="135"/>
                    <a:pt x="2611" y="168"/>
                    <a:pt x="2522" y="168"/>
                  </a:cubicBezTo>
                  <a:cubicBezTo>
                    <a:pt x="2508" y="169"/>
                    <a:pt x="2495" y="170"/>
                    <a:pt x="2481" y="170"/>
                  </a:cubicBezTo>
                  <a:cubicBezTo>
                    <a:pt x="2248" y="170"/>
                    <a:pt x="2030" y="1"/>
                    <a:pt x="1786" y="1"/>
                  </a:cubicBezTo>
                  <a:close/>
                </a:path>
              </a:pathLst>
            </a:custGeom>
            <a:solidFill>
              <a:srgbClr val="ABC9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07;p24">
              <a:extLst>
                <a:ext uri="{FF2B5EF4-FFF2-40B4-BE49-F238E27FC236}">
                  <a16:creationId xmlns:a16="http://schemas.microsoft.com/office/drawing/2014/main" id="{BCB61AE9-34CE-46A7-B53E-BBDEE9537242}"/>
                </a:ext>
              </a:extLst>
            </p:cNvPr>
            <p:cNvSpPr/>
            <p:nvPr/>
          </p:nvSpPr>
          <p:spPr>
            <a:xfrm>
              <a:off x="4266225" y="1638155"/>
              <a:ext cx="945441" cy="795738"/>
            </a:xfrm>
            <a:custGeom>
              <a:avLst/>
              <a:gdLst/>
              <a:ahLst/>
              <a:cxnLst/>
              <a:rect l="l" t="t" r="r" b="b"/>
              <a:pathLst>
                <a:path w="6126" h="5156" extrusionOk="0">
                  <a:moveTo>
                    <a:pt x="4151" y="0"/>
                  </a:moveTo>
                  <a:lnTo>
                    <a:pt x="3928" y="335"/>
                  </a:lnTo>
                  <a:lnTo>
                    <a:pt x="2466" y="2544"/>
                  </a:lnTo>
                  <a:lnTo>
                    <a:pt x="290" y="2388"/>
                  </a:lnTo>
                  <a:lnTo>
                    <a:pt x="234" y="2745"/>
                  </a:lnTo>
                  <a:lnTo>
                    <a:pt x="0" y="4174"/>
                  </a:lnTo>
                  <a:lnTo>
                    <a:pt x="3202" y="5155"/>
                  </a:lnTo>
                  <a:lnTo>
                    <a:pt x="6126" y="2377"/>
                  </a:lnTo>
                  <a:cubicBezTo>
                    <a:pt x="6126" y="2377"/>
                    <a:pt x="5423" y="56"/>
                    <a:pt x="4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08;p24">
              <a:extLst>
                <a:ext uri="{FF2B5EF4-FFF2-40B4-BE49-F238E27FC236}">
                  <a16:creationId xmlns:a16="http://schemas.microsoft.com/office/drawing/2014/main" id="{3F8AC076-8DD3-4447-8E30-5F80B71FCBA4}"/>
                </a:ext>
              </a:extLst>
            </p:cNvPr>
            <p:cNvSpPr/>
            <p:nvPr/>
          </p:nvSpPr>
          <p:spPr>
            <a:xfrm>
              <a:off x="4302339" y="1689856"/>
              <a:ext cx="570104" cy="418550"/>
            </a:xfrm>
            <a:custGeom>
              <a:avLst/>
              <a:gdLst/>
              <a:ahLst/>
              <a:cxnLst/>
              <a:rect l="l" t="t" r="r" b="b"/>
              <a:pathLst>
                <a:path w="3694" h="2712" extrusionOk="0">
                  <a:moveTo>
                    <a:pt x="3694" y="0"/>
                  </a:moveTo>
                  <a:lnTo>
                    <a:pt x="2232" y="2209"/>
                  </a:lnTo>
                  <a:lnTo>
                    <a:pt x="56" y="2053"/>
                  </a:lnTo>
                  <a:lnTo>
                    <a:pt x="0" y="2410"/>
                  </a:lnTo>
                  <a:cubicBezTo>
                    <a:pt x="971" y="2522"/>
                    <a:pt x="2522" y="2711"/>
                    <a:pt x="2544" y="2711"/>
                  </a:cubicBezTo>
                  <a:cubicBezTo>
                    <a:pt x="2545" y="2711"/>
                    <a:pt x="2545" y="2711"/>
                    <a:pt x="2545" y="2711"/>
                  </a:cubicBezTo>
                  <a:cubicBezTo>
                    <a:pt x="2560" y="2711"/>
                    <a:pt x="2310" y="2276"/>
                    <a:pt x="2299" y="2265"/>
                  </a:cubicBezTo>
                  <a:lnTo>
                    <a:pt x="2299" y="2265"/>
                  </a:lnTo>
                  <a:cubicBezTo>
                    <a:pt x="2321" y="2276"/>
                    <a:pt x="2634" y="2555"/>
                    <a:pt x="2634" y="2555"/>
                  </a:cubicBezTo>
                  <a:lnTo>
                    <a:pt x="3694" y="0"/>
                  </a:ln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09;p24">
              <a:extLst>
                <a:ext uri="{FF2B5EF4-FFF2-40B4-BE49-F238E27FC236}">
                  <a16:creationId xmlns:a16="http://schemas.microsoft.com/office/drawing/2014/main" id="{7CD91B64-C047-480E-A34B-3701D9D3BBBF}"/>
                </a:ext>
              </a:extLst>
            </p:cNvPr>
            <p:cNvSpPr/>
            <p:nvPr/>
          </p:nvSpPr>
          <p:spPr>
            <a:xfrm>
              <a:off x="4880933" y="1580589"/>
              <a:ext cx="205108" cy="438150"/>
            </a:xfrm>
            <a:custGeom>
              <a:avLst/>
              <a:gdLst/>
              <a:ahLst/>
              <a:cxnLst/>
              <a:rect l="l" t="t" r="r" b="b"/>
              <a:pathLst>
                <a:path w="1329" h="2839" extrusionOk="0">
                  <a:moveTo>
                    <a:pt x="1141" y="0"/>
                  </a:moveTo>
                  <a:cubicBezTo>
                    <a:pt x="980" y="0"/>
                    <a:pt x="0" y="396"/>
                    <a:pt x="0" y="396"/>
                  </a:cubicBezTo>
                  <a:cubicBezTo>
                    <a:pt x="0" y="396"/>
                    <a:pt x="157" y="1634"/>
                    <a:pt x="324" y="2192"/>
                  </a:cubicBezTo>
                  <a:lnTo>
                    <a:pt x="347" y="2839"/>
                  </a:lnTo>
                  <a:cubicBezTo>
                    <a:pt x="347" y="2839"/>
                    <a:pt x="893" y="1500"/>
                    <a:pt x="1105" y="1065"/>
                  </a:cubicBezTo>
                  <a:cubicBezTo>
                    <a:pt x="1329" y="641"/>
                    <a:pt x="1217" y="49"/>
                    <a:pt x="1161" y="5"/>
                  </a:cubicBezTo>
                  <a:cubicBezTo>
                    <a:pt x="1158" y="2"/>
                    <a:pt x="1151" y="0"/>
                    <a:pt x="1141" y="0"/>
                  </a:cubicBez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10;p24">
              <a:extLst>
                <a:ext uri="{FF2B5EF4-FFF2-40B4-BE49-F238E27FC236}">
                  <a16:creationId xmlns:a16="http://schemas.microsoft.com/office/drawing/2014/main" id="{9D374E38-787B-496A-832E-5398BCFCDB62}"/>
                </a:ext>
              </a:extLst>
            </p:cNvPr>
            <p:cNvSpPr/>
            <p:nvPr/>
          </p:nvSpPr>
          <p:spPr>
            <a:xfrm>
              <a:off x="4892971" y="1538301"/>
              <a:ext cx="258507" cy="373793"/>
            </a:xfrm>
            <a:custGeom>
              <a:avLst/>
              <a:gdLst/>
              <a:ahLst/>
              <a:cxnLst/>
              <a:rect l="l" t="t" r="r" b="b"/>
              <a:pathLst>
                <a:path w="1675" h="2422" extrusionOk="0">
                  <a:moveTo>
                    <a:pt x="983" y="0"/>
                  </a:moveTo>
                  <a:cubicBezTo>
                    <a:pt x="577" y="0"/>
                    <a:pt x="58" y="349"/>
                    <a:pt x="34" y="759"/>
                  </a:cubicBezTo>
                  <a:cubicBezTo>
                    <a:pt x="1" y="1350"/>
                    <a:pt x="291" y="2421"/>
                    <a:pt x="291" y="2421"/>
                  </a:cubicBezTo>
                  <a:lnTo>
                    <a:pt x="324" y="2421"/>
                  </a:lnTo>
                  <a:cubicBezTo>
                    <a:pt x="324" y="2421"/>
                    <a:pt x="681" y="2354"/>
                    <a:pt x="737" y="2321"/>
                  </a:cubicBezTo>
                  <a:cubicBezTo>
                    <a:pt x="804" y="2299"/>
                    <a:pt x="1507" y="1652"/>
                    <a:pt x="1551" y="1562"/>
                  </a:cubicBezTo>
                  <a:cubicBezTo>
                    <a:pt x="1608" y="1484"/>
                    <a:pt x="1675" y="670"/>
                    <a:pt x="1384" y="201"/>
                  </a:cubicBezTo>
                  <a:cubicBezTo>
                    <a:pt x="1299" y="60"/>
                    <a:pt x="1151" y="0"/>
                    <a:pt x="98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11;p24">
              <a:extLst>
                <a:ext uri="{FF2B5EF4-FFF2-40B4-BE49-F238E27FC236}">
                  <a16:creationId xmlns:a16="http://schemas.microsoft.com/office/drawing/2014/main" id="{F349E786-EC23-4D87-B9ED-F776AA7447BF}"/>
                </a:ext>
              </a:extLst>
            </p:cNvPr>
            <p:cNvSpPr/>
            <p:nvPr/>
          </p:nvSpPr>
          <p:spPr>
            <a:xfrm>
              <a:off x="4674281" y="1383351"/>
              <a:ext cx="439385" cy="387529"/>
            </a:xfrm>
            <a:custGeom>
              <a:avLst/>
              <a:gdLst/>
              <a:ahLst/>
              <a:cxnLst/>
              <a:rect l="l" t="t" r="r" b="b"/>
              <a:pathLst>
                <a:path w="2847" h="2511" extrusionOk="0">
                  <a:moveTo>
                    <a:pt x="2846" y="0"/>
                  </a:moveTo>
                  <a:cubicBezTo>
                    <a:pt x="2846" y="0"/>
                    <a:pt x="1696" y="11"/>
                    <a:pt x="938" y="22"/>
                  </a:cubicBezTo>
                  <a:cubicBezTo>
                    <a:pt x="659" y="33"/>
                    <a:pt x="436" y="33"/>
                    <a:pt x="347" y="45"/>
                  </a:cubicBezTo>
                  <a:cubicBezTo>
                    <a:pt x="0" y="67"/>
                    <a:pt x="168" y="1216"/>
                    <a:pt x="168" y="1216"/>
                  </a:cubicBezTo>
                  <a:lnTo>
                    <a:pt x="2444" y="2343"/>
                  </a:lnTo>
                  <a:lnTo>
                    <a:pt x="2779" y="2510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12;p24">
              <a:extLst>
                <a:ext uri="{FF2B5EF4-FFF2-40B4-BE49-F238E27FC236}">
                  <a16:creationId xmlns:a16="http://schemas.microsoft.com/office/drawing/2014/main" id="{CA8B70D6-B407-4246-A922-BAAA9285D195}"/>
                </a:ext>
              </a:extLst>
            </p:cNvPr>
            <p:cNvSpPr/>
            <p:nvPr/>
          </p:nvSpPr>
          <p:spPr>
            <a:xfrm>
              <a:off x="4674281" y="1386746"/>
              <a:ext cx="377343" cy="358360"/>
            </a:xfrm>
            <a:custGeom>
              <a:avLst/>
              <a:gdLst/>
              <a:ahLst/>
              <a:cxnLst/>
              <a:rect l="l" t="t" r="r" b="b"/>
              <a:pathLst>
                <a:path w="2445" h="2322" extrusionOk="0">
                  <a:moveTo>
                    <a:pt x="938" y="0"/>
                  </a:moveTo>
                  <a:cubicBezTo>
                    <a:pt x="659" y="11"/>
                    <a:pt x="436" y="11"/>
                    <a:pt x="347" y="23"/>
                  </a:cubicBezTo>
                  <a:cubicBezTo>
                    <a:pt x="0" y="45"/>
                    <a:pt x="168" y="1194"/>
                    <a:pt x="168" y="1194"/>
                  </a:cubicBezTo>
                  <a:lnTo>
                    <a:pt x="2444" y="2321"/>
                  </a:lnTo>
                  <a:lnTo>
                    <a:pt x="2444" y="2321"/>
                  </a:lnTo>
                  <a:lnTo>
                    <a:pt x="938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13;p24">
              <a:extLst>
                <a:ext uri="{FF2B5EF4-FFF2-40B4-BE49-F238E27FC236}">
                  <a16:creationId xmlns:a16="http://schemas.microsoft.com/office/drawing/2014/main" id="{4A79F402-7B2E-4833-9A21-519C751D2536}"/>
                </a:ext>
              </a:extLst>
            </p:cNvPr>
            <p:cNvSpPr/>
            <p:nvPr/>
          </p:nvSpPr>
          <p:spPr>
            <a:xfrm>
              <a:off x="4758702" y="3525493"/>
              <a:ext cx="441082" cy="351724"/>
            </a:xfrm>
            <a:custGeom>
              <a:avLst/>
              <a:gdLst/>
              <a:ahLst/>
              <a:cxnLst/>
              <a:rect l="l" t="t" r="r" b="b"/>
              <a:pathLst>
                <a:path w="2858" h="2279" extrusionOk="0">
                  <a:moveTo>
                    <a:pt x="1473" y="1"/>
                  </a:moveTo>
                  <a:lnTo>
                    <a:pt x="1473" y="636"/>
                  </a:lnTo>
                  <a:lnTo>
                    <a:pt x="1473" y="1384"/>
                  </a:lnTo>
                  <a:cubicBezTo>
                    <a:pt x="1473" y="1407"/>
                    <a:pt x="1005" y="1563"/>
                    <a:pt x="971" y="1585"/>
                  </a:cubicBezTo>
                  <a:cubicBezTo>
                    <a:pt x="692" y="1685"/>
                    <a:pt x="413" y="1764"/>
                    <a:pt x="123" y="1853"/>
                  </a:cubicBezTo>
                  <a:cubicBezTo>
                    <a:pt x="68" y="1875"/>
                    <a:pt x="1" y="1920"/>
                    <a:pt x="11" y="1975"/>
                  </a:cubicBezTo>
                  <a:cubicBezTo>
                    <a:pt x="34" y="2087"/>
                    <a:pt x="279" y="2188"/>
                    <a:pt x="368" y="2221"/>
                  </a:cubicBezTo>
                  <a:cubicBezTo>
                    <a:pt x="475" y="2263"/>
                    <a:pt x="587" y="2278"/>
                    <a:pt x="701" y="2278"/>
                  </a:cubicBezTo>
                  <a:cubicBezTo>
                    <a:pt x="824" y="2278"/>
                    <a:pt x="949" y="2261"/>
                    <a:pt x="1072" y="2243"/>
                  </a:cubicBezTo>
                  <a:cubicBezTo>
                    <a:pt x="1175" y="2232"/>
                    <a:pt x="1274" y="2229"/>
                    <a:pt x="1372" y="2229"/>
                  </a:cubicBezTo>
                  <a:cubicBezTo>
                    <a:pt x="1475" y="2229"/>
                    <a:pt x="1577" y="2232"/>
                    <a:pt x="1685" y="2232"/>
                  </a:cubicBezTo>
                  <a:cubicBezTo>
                    <a:pt x="1741" y="2232"/>
                    <a:pt x="2567" y="2210"/>
                    <a:pt x="2578" y="2165"/>
                  </a:cubicBezTo>
                  <a:lnTo>
                    <a:pt x="2589" y="2064"/>
                  </a:lnTo>
                  <a:lnTo>
                    <a:pt x="2857" y="145"/>
                  </a:lnTo>
                  <a:lnTo>
                    <a:pt x="1473" y="1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14;p24">
              <a:extLst>
                <a:ext uri="{FF2B5EF4-FFF2-40B4-BE49-F238E27FC236}">
                  <a16:creationId xmlns:a16="http://schemas.microsoft.com/office/drawing/2014/main" id="{9FD0F9A2-B562-4173-A668-C652BCF8B2CB}"/>
                </a:ext>
              </a:extLst>
            </p:cNvPr>
            <p:cNvSpPr/>
            <p:nvPr/>
          </p:nvSpPr>
          <p:spPr>
            <a:xfrm>
              <a:off x="4986034" y="3525493"/>
              <a:ext cx="213751" cy="318697"/>
            </a:xfrm>
            <a:custGeom>
              <a:avLst/>
              <a:gdLst/>
              <a:ahLst/>
              <a:cxnLst/>
              <a:rect l="l" t="t" r="r" b="b"/>
              <a:pathLst>
                <a:path w="1385" h="2065" extrusionOk="0">
                  <a:moveTo>
                    <a:pt x="0" y="1"/>
                  </a:moveTo>
                  <a:lnTo>
                    <a:pt x="0" y="636"/>
                  </a:lnTo>
                  <a:cubicBezTo>
                    <a:pt x="301" y="1005"/>
                    <a:pt x="759" y="1596"/>
                    <a:pt x="1116" y="2064"/>
                  </a:cubicBezTo>
                  <a:lnTo>
                    <a:pt x="1384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15;p24">
              <a:extLst>
                <a:ext uri="{FF2B5EF4-FFF2-40B4-BE49-F238E27FC236}">
                  <a16:creationId xmlns:a16="http://schemas.microsoft.com/office/drawing/2014/main" id="{F2D74C84-0319-41E2-851E-F793FF38FB89}"/>
                </a:ext>
              </a:extLst>
            </p:cNvPr>
            <p:cNvSpPr/>
            <p:nvPr/>
          </p:nvSpPr>
          <p:spPr>
            <a:xfrm>
              <a:off x="4481365" y="1383351"/>
              <a:ext cx="1548418" cy="2521176"/>
            </a:xfrm>
            <a:custGeom>
              <a:avLst/>
              <a:gdLst/>
              <a:ahLst/>
              <a:cxnLst/>
              <a:rect l="l" t="t" r="r" b="b"/>
              <a:pathLst>
                <a:path w="10033" h="16336" extrusionOk="0">
                  <a:moveTo>
                    <a:pt x="4062" y="0"/>
                  </a:moveTo>
                  <a:cubicBezTo>
                    <a:pt x="4062" y="0"/>
                    <a:pt x="3538" y="2577"/>
                    <a:pt x="2958" y="3425"/>
                  </a:cubicBezTo>
                  <a:lnTo>
                    <a:pt x="2936" y="4117"/>
                  </a:lnTo>
                  <a:lnTo>
                    <a:pt x="3794" y="3738"/>
                  </a:lnTo>
                  <a:lnTo>
                    <a:pt x="4208" y="4541"/>
                  </a:lnTo>
                  <a:lnTo>
                    <a:pt x="4788" y="5679"/>
                  </a:lnTo>
                  <a:lnTo>
                    <a:pt x="4821" y="5746"/>
                  </a:lnTo>
                  <a:lnTo>
                    <a:pt x="4821" y="5758"/>
                  </a:lnTo>
                  <a:cubicBezTo>
                    <a:pt x="4821" y="5758"/>
                    <a:pt x="4275" y="5791"/>
                    <a:pt x="3571" y="5858"/>
                  </a:cubicBezTo>
                  <a:cubicBezTo>
                    <a:pt x="3504" y="5858"/>
                    <a:pt x="3427" y="5869"/>
                    <a:pt x="3360" y="5880"/>
                  </a:cubicBezTo>
                  <a:cubicBezTo>
                    <a:pt x="2824" y="5924"/>
                    <a:pt x="2210" y="6003"/>
                    <a:pt x="1697" y="6081"/>
                  </a:cubicBezTo>
                  <a:cubicBezTo>
                    <a:pt x="1697" y="6081"/>
                    <a:pt x="436" y="8101"/>
                    <a:pt x="1" y="9562"/>
                  </a:cubicBezTo>
                  <a:lnTo>
                    <a:pt x="704" y="10075"/>
                  </a:lnTo>
                  <a:lnTo>
                    <a:pt x="1441" y="10611"/>
                  </a:lnTo>
                  <a:lnTo>
                    <a:pt x="1451" y="13166"/>
                  </a:lnTo>
                  <a:cubicBezTo>
                    <a:pt x="1451" y="13166"/>
                    <a:pt x="5156" y="15220"/>
                    <a:pt x="6596" y="16011"/>
                  </a:cubicBezTo>
                  <a:cubicBezTo>
                    <a:pt x="6953" y="16201"/>
                    <a:pt x="7186" y="16335"/>
                    <a:pt x="7198" y="16335"/>
                  </a:cubicBezTo>
                  <a:cubicBezTo>
                    <a:pt x="7153" y="16268"/>
                    <a:pt x="7655" y="11191"/>
                    <a:pt x="7655" y="11035"/>
                  </a:cubicBezTo>
                  <a:cubicBezTo>
                    <a:pt x="7655" y="10868"/>
                    <a:pt x="8012" y="10990"/>
                    <a:pt x="8012" y="10834"/>
                  </a:cubicBezTo>
                  <a:cubicBezTo>
                    <a:pt x="8012" y="10678"/>
                    <a:pt x="7677" y="10154"/>
                    <a:pt x="7711" y="10053"/>
                  </a:cubicBezTo>
                  <a:cubicBezTo>
                    <a:pt x="7744" y="9941"/>
                    <a:pt x="8034" y="10075"/>
                    <a:pt x="7990" y="9908"/>
                  </a:cubicBezTo>
                  <a:cubicBezTo>
                    <a:pt x="7934" y="9741"/>
                    <a:pt x="7912" y="9383"/>
                    <a:pt x="7912" y="9383"/>
                  </a:cubicBezTo>
                  <a:lnTo>
                    <a:pt x="9407" y="8781"/>
                  </a:lnTo>
                  <a:cubicBezTo>
                    <a:pt x="9407" y="8781"/>
                    <a:pt x="9608" y="7788"/>
                    <a:pt x="9708" y="6806"/>
                  </a:cubicBezTo>
                  <a:cubicBezTo>
                    <a:pt x="9753" y="6315"/>
                    <a:pt x="9787" y="5825"/>
                    <a:pt x="9753" y="5456"/>
                  </a:cubicBezTo>
                  <a:cubicBezTo>
                    <a:pt x="9753" y="5411"/>
                    <a:pt x="9742" y="5356"/>
                    <a:pt x="9742" y="5311"/>
                  </a:cubicBezTo>
                  <a:cubicBezTo>
                    <a:pt x="9742" y="5311"/>
                    <a:pt x="10032" y="5255"/>
                    <a:pt x="9809" y="4820"/>
                  </a:cubicBezTo>
                  <a:cubicBezTo>
                    <a:pt x="9809" y="4820"/>
                    <a:pt x="9653" y="3013"/>
                    <a:pt x="6785" y="524"/>
                  </a:cubicBezTo>
                  <a:cubicBezTo>
                    <a:pt x="6785" y="524"/>
                    <a:pt x="5814" y="22"/>
                    <a:pt x="40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16;p24">
              <a:extLst>
                <a:ext uri="{FF2B5EF4-FFF2-40B4-BE49-F238E27FC236}">
                  <a16:creationId xmlns:a16="http://schemas.microsoft.com/office/drawing/2014/main" id="{EDF204B1-FC41-437C-BF86-4917F0BE11E2}"/>
                </a:ext>
              </a:extLst>
            </p:cNvPr>
            <p:cNvSpPr/>
            <p:nvPr/>
          </p:nvSpPr>
          <p:spPr>
            <a:xfrm>
              <a:off x="4590016" y="1528270"/>
              <a:ext cx="909327" cy="1492704"/>
            </a:xfrm>
            <a:custGeom>
              <a:avLst/>
              <a:gdLst/>
              <a:ahLst/>
              <a:cxnLst/>
              <a:rect l="l" t="t" r="r" b="b"/>
              <a:pathLst>
                <a:path w="5892" h="9672" extrusionOk="0">
                  <a:moveTo>
                    <a:pt x="4979" y="1"/>
                  </a:moveTo>
                  <a:cubicBezTo>
                    <a:pt x="4650" y="1"/>
                    <a:pt x="3899" y="101"/>
                    <a:pt x="3760" y="1003"/>
                  </a:cubicBezTo>
                  <a:cubicBezTo>
                    <a:pt x="3660" y="1638"/>
                    <a:pt x="3504" y="3602"/>
                    <a:pt x="3504" y="3602"/>
                  </a:cubicBezTo>
                  <a:lnTo>
                    <a:pt x="4084" y="4740"/>
                  </a:lnTo>
                  <a:lnTo>
                    <a:pt x="4117" y="4807"/>
                  </a:lnTo>
                  <a:lnTo>
                    <a:pt x="4117" y="4819"/>
                  </a:lnTo>
                  <a:cubicBezTo>
                    <a:pt x="4117" y="4819"/>
                    <a:pt x="2187" y="5800"/>
                    <a:pt x="1417" y="6704"/>
                  </a:cubicBezTo>
                  <a:cubicBezTo>
                    <a:pt x="836" y="7396"/>
                    <a:pt x="268" y="8389"/>
                    <a:pt x="0" y="9136"/>
                  </a:cubicBezTo>
                  <a:lnTo>
                    <a:pt x="737" y="9672"/>
                  </a:lnTo>
                  <a:cubicBezTo>
                    <a:pt x="737" y="9672"/>
                    <a:pt x="926" y="8534"/>
                    <a:pt x="1305" y="7954"/>
                  </a:cubicBezTo>
                  <a:cubicBezTo>
                    <a:pt x="1707" y="7351"/>
                    <a:pt x="2098" y="6916"/>
                    <a:pt x="2633" y="6503"/>
                  </a:cubicBezTo>
                  <a:cubicBezTo>
                    <a:pt x="3258" y="6024"/>
                    <a:pt x="3715" y="6057"/>
                    <a:pt x="4005" y="5856"/>
                  </a:cubicBezTo>
                  <a:cubicBezTo>
                    <a:pt x="4307" y="5644"/>
                    <a:pt x="3961" y="5399"/>
                    <a:pt x="4184" y="5064"/>
                  </a:cubicBezTo>
                  <a:cubicBezTo>
                    <a:pt x="4385" y="4752"/>
                    <a:pt x="4452" y="4372"/>
                    <a:pt x="4474" y="4004"/>
                  </a:cubicBezTo>
                  <a:cubicBezTo>
                    <a:pt x="4486" y="3647"/>
                    <a:pt x="4508" y="3289"/>
                    <a:pt x="4530" y="2922"/>
                  </a:cubicBezTo>
                  <a:cubicBezTo>
                    <a:pt x="4541" y="2542"/>
                    <a:pt x="4508" y="2163"/>
                    <a:pt x="4407" y="1794"/>
                  </a:cubicBezTo>
                  <a:cubicBezTo>
                    <a:pt x="4362" y="1627"/>
                    <a:pt x="5277" y="1415"/>
                    <a:pt x="5188" y="1259"/>
                  </a:cubicBezTo>
                  <a:cubicBezTo>
                    <a:pt x="5155" y="1181"/>
                    <a:pt x="5892" y="311"/>
                    <a:pt x="5133" y="9"/>
                  </a:cubicBezTo>
                  <a:cubicBezTo>
                    <a:pt x="5133" y="9"/>
                    <a:pt x="5073" y="1"/>
                    <a:pt x="4979" y="1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17;p24">
              <a:extLst>
                <a:ext uri="{FF2B5EF4-FFF2-40B4-BE49-F238E27FC236}">
                  <a16:creationId xmlns:a16="http://schemas.microsoft.com/office/drawing/2014/main" id="{46CE54F0-65F4-4FD6-9BEC-0AB9D84A377A}"/>
                </a:ext>
              </a:extLst>
            </p:cNvPr>
            <p:cNvSpPr/>
            <p:nvPr/>
          </p:nvSpPr>
          <p:spPr>
            <a:xfrm>
              <a:off x="5499191" y="2433741"/>
              <a:ext cx="480591" cy="1470789"/>
            </a:xfrm>
            <a:custGeom>
              <a:avLst/>
              <a:gdLst/>
              <a:ahLst/>
              <a:cxnLst/>
              <a:rect l="l" t="t" r="r" b="b"/>
              <a:pathLst>
                <a:path w="3114" h="9530" extrusionOk="0">
                  <a:moveTo>
                    <a:pt x="3113" y="0"/>
                  </a:moveTo>
                  <a:lnTo>
                    <a:pt x="3113" y="0"/>
                  </a:lnTo>
                  <a:cubicBezTo>
                    <a:pt x="2946" y="402"/>
                    <a:pt x="2667" y="837"/>
                    <a:pt x="2254" y="1139"/>
                  </a:cubicBezTo>
                  <a:cubicBezTo>
                    <a:pt x="1228" y="1886"/>
                    <a:pt x="658" y="1786"/>
                    <a:pt x="893" y="2198"/>
                  </a:cubicBezTo>
                  <a:cubicBezTo>
                    <a:pt x="1116" y="2611"/>
                    <a:pt x="558" y="2756"/>
                    <a:pt x="715" y="3046"/>
                  </a:cubicBezTo>
                  <a:cubicBezTo>
                    <a:pt x="859" y="3336"/>
                    <a:pt x="1038" y="4162"/>
                    <a:pt x="692" y="4273"/>
                  </a:cubicBezTo>
                  <a:cubicBezTo>
                    <a:pt x="425" y="4352"/>
                    <a:pt x="123" y="7722"/>
                    <a:pt x="1" y="9205"/>
                  </a:cubicBezTo>
                  <a:cubicBezTo>
                    <a:pt x="368" y="9406"/>
                    <a:pt x="603" y="9529"/>
                    <a:pt x="603" y="9529"/>
                  </a:cubicBezTo>
                  <a:cubicBezTo>
                    <a:pt x="558" y="9507"/>
                    <a:pt x="1060" y="4397"/>
                    <a:pt x="1060" y="4229"/>
                  </a:cubicBezTo>
                  <a:cubicBezTo>
                    <a:pt x="1060" y="4062"/>
                    <a:pt x="1417" y="4184"/>
                    <a:pt x="1417" y="4028"/>
                  </a:cubicBezTo>
                  <a:cubicBezTo>
                    <a:pt x="1417" y="3872"/>
                    <a:pt x="1082" y="3348"/>
                    <a:pt x="1116" y="3247"/>
                  </a:cubicBezTo>
                  <a:cubicBezTo>
                    <a:pt x="1149" y="3135"/>
                    <a:pt x="1439" y="3269"/>
                    <a:pt x="1395" y="3102"/>
                  </a:cubicBezTo>
                  <a:cubicBezTo>
                    <a:pt x="1339" y="2935"/>
                    <a:pt x="1317" y="2577"/>
                    <a:pt x="1317" y="2577"/>
                  </a:cubicBezTo>
                  <a:lnTo>
                    <a:pt x="2812" y="1975"/>
                  </a:lnTo>
                  <a:cubicBezTo>
                    <a:pt x="2812" y="1975"/>
                    <a:pt x="3013" y="982"/>
                    <a:pt x="311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18;p24">
              <a:extLst>
                <a:ext uri="{FF2B5EF4-FFF2-40B4-BE49-F238E27FC236}">
                  <a16:creationId xmlns:a16="http://schemas.microsoft.com/office/drawing/2014/main" id="{7B18999E-CC15-4203-B631-77B1A6B5B54F}"/>
                </a:ext>
              </a:extLst>
            </p:cNvPr>
            <p:cNvSpPr/>
            <p:nvPr/>
          </p:nvSpPr>
          <p:spPr>
            <a:xfrm>
              <a:off x="5451039" y="2110414"/>
              <a:ext cx="563159" cy="164981"/>
            </a:xfrm>
            <a:custGeom>
              <a:avLst/>
              <a:gdLst/>
              <a:ahLst/>
              <a:cxnLst/>
              <a:rect l="l" t="t" r="r" b="b"/>
              <a:pathLst>
                <a:path w="3649" h="1069" extrusionOk="0">
                  <a:moveTo>
                    <a:pt x="2676" y="0"/>
                  </a:moveTo>
                  <a:cubicBezTo>
                    <a:pt x="2475" y="0"/>
                    <a:pt x="2284" y="27"/>
                    <a:pt x="2165" y="109"/>
                  </a:cubicBezTo>
                  <a:cubicBezTo>
                    <a:pt x="1808" y="355"/>
                    <a:pt x="0" y="734"/>
                    <a:pt x="0" y="734"/>
                  </a:cubicBezTo>
                  <a:cubicBezTo>
                    <a:pt x="0" y="734"/>
                    <a:pt x="287" y="1069"/>
                    <a:pt x="1079" y="1069"/>
                  </a:cubicBezTo>
                  <a:cubicBezTo>
                    <a:pt x="1370" y="1069"/>
                    <a:pt x="1728" y="1024"/>
                    <a:pt x="2165" y="901"/>
                  </a:cubicBezTo>
                  <a:cubicBezTo>
                    <a:pt x="3648" y="489"/>
                    <a:pt x="3526" y="109"/>
                    <a:pt x="3526" y="109"/>
                  </a:cubicBezTo>
                  <a:cubicBezTo>
                    <a:pt x="3526" y="109"/>
                    <a:pt x="3080" y="0"/>
                    <a:pt x="2676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19;p24">
              <a:extLst>
                <a:ext uri="{FF2B5EF4-FFF2-40B4-BE49-F238E27FC236}">
                  <a16:creationId xmlns:a16="http://schemas.microsoft.com/office/drawing/2014/main" id="{57029BD6-7DAA-43A0-B0A1-5A905726546A}"/>
                </a:ext>
              </a:extLst>
            </p:cNvPr>
            <p:cNvSpPr/>
            <p:nvPr/>
          </p:nvSpPr>
          <p:spPr>
            <a:xfrm>
              <a:off x="5438847" y="2001455"/>
              <a:ext cx="620571" cy="282891"/>
            </a:xfrm>
            <a:custGeom>
              <a:avLst/>
              <a:gdLst/>
              <a:ahLst/>
              <a:cxnLst/>
              <a:rect l="l" t="t" r="r" b="b"/>
              <a:pathLst>
                <a:path w="4021" h="1833" extrusionOk="0">
                  <a:moveTo>
                    <a:pt x="3588" y="1"/>
                  </a:moveTo>
                  <a:cubicBezTo>
                    <a:pt x="3533" y="1"/>
                    <a:pt x="3472" y="4"/>
                    <a:pt x="3404" y="12"/>
                  </a:cubicBezTo>
                  <a:cubicBezTo>
                    <a:pt x="3370" y="12"/>
                    <a:pt x="3337" y="447"/>
                    <a:pt x="2043" y="860"/>
                  </a:cubicBezTo>
                  <a:cubicBezTo>
                    <a:pt x="1686" y="960"/>
                    <a:pt x="1317" y="1071"/>
                    <a:pt x="972" y="1172"/>
                  </a:cubicBezTo>
                  <a:cubicBezTo>
                    <a:pt x="648" y="1272"/>
                    <a:pt x="335" y="1351"/>
                    <a:pt x="79" y="1429"/>
                  </a:cubicBezTo>
                  <a:cubicBezTo>
                    <a:pt x="34" y="1562"/>
                    <a:pt x="1" y="1696"/>
                    <a:pt x="1" y="1830"/>
                  </a:cubicBezTo>
                  <a:cubicBezTo>
                    <a:pt x="37" y="1832"/>
                    <a:pt x="76" y="1832"/>
                    <a:pt x="115" y="1832"/>
                  </a:cubicBezTo>
                  <a:cubicBezTo>
                    <a:pt x="399" y="1832"/>
                    <a:pt x="750" y="1794"/>
                    <a:pt x="1161" y="1696"/>
                  </a:cubicBezTo>
                  <a:cubicBezTo>
                    <a:pt x="2512" y="1396"/>
                    <a:pt x="3259" y="1128"/>
                    <a:pt x="3605" y="815"/>
                  </a:cubicBezTo>
                  <a:cubicBezTo>
                    <a:pt x="3761" y="670"/>
                    <a:pt x="3906" y="491"/>
                    <a:pt x="3962" y="335"/>
                  </a:cubicBezTo>
                  <a:cubicBezTo>
                    <a:pt x="4020" y="152"/>
                    <a:pt x="3944" y="1"/>
                    <a:pt x="3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20;p24">
              <a:extLst>
                <a:ext uri="{FF2B5EF4-FFF2-40B4-BE49-F238E27FC236}">
                  <a16:creationId xmlns:a16="http://schemas.microsoft.com/office/drawing/2014/main" id="{0E714359-F940-446E-AA7B-8D204447791F}"/>
                </a:ext>
              </a:extLst>
            </p:cNvPr>
            <p:cNvSpPr/>
            <p:nvPr/>
          </p:nvSpPr>
          <p:spPr>
            <a:xfrm>
              <a:off x="5438847" y="2053156"/>
              <a:ext cx="611620" cy="231190"/>
            </a:xfrm>
            <a:custGeom>
              <a:avLst/>
              <a:gdLst/>
              <a:ahLst/>
              <a:cxnLst/>
              <a:rect l="l" t="t" r="r" b="b"/>
              <a:pathLst>
                <a:path w="3963" h="1498" extrusionOk="0">
                  <a:moveTo>
                    <a:pt x="3962" y="0"/>
                  </a:moveTo>
                  <a:lnTo>
                    <a:pt x="3962" y="0"/>
                  </a:lnTo>
                  <a:cubicBezTo>
                    <a:pt x="3694" y="223"/>
                    <a:pt x="3125" y="637"/>
                    <a:pt x="2221" y="904"/>
                  </a:cubicBezTo>
                  <a:cubicBezTo>
                    <a:pt x="2008" y="968"/>
                    <a:pt x="1815" y="995"/>
                    <a:pt x="1643" y="995"/>
                  </a:cubicBezTo>
                  <a:cubicBezTo>
                    <a:pt x="1366" y="995"/>
                    <a:pt x="1143" y="927"/>
                    <a:pt x="972" y="837"/>
                  </a:cubicBezTo>
                  <a:cubicBezTo>
                    <a:pt x="648" y="937"/>
                    <a:pt x="335" y="1016"/>
                    <a:pt x="79" y="1094"/>
                  </a:cubicBezTo>
                  <a:cubicBezTo>
                    <a:pt x="34" y="1227"/>
                    <a:pt x="1" y="1361"/>
                    <a:pt x="1" y="1495"/>
                  </a:cubicBezTo>
                  <a:cubicBezTo>
                    <a:pt x="37" y="1497"/>
                    <a:pt x="76" y="1497"/>
                    <a:pt x="115" y="1497"/>
                  </a:cubicBezTo>
                  <a:cubicBezTo>
                    <a:pt x="399" y="1497"/>
                    <a:pt x="750" y="1459"/>
                    <a:pt x="1161" y="1361"/>
                  </a:cubicBezTo>
                  <a:cubicBezTo>
                    <a:pt x="2512" y="1061"/>
                    <a:pt x="3259" y="793"/>
                    <a:pt x="3605" y="480"/>
                  </a:cubicBezTo>
                  <a:cubicBezTo>
                    <a:pt x="3761" y="335"/>
                    <a:pt x="3906" y="156"/>
                    <a:pt x="3962" y="0"/>
                  </a:cubicBezTo>
                  <a:close/>
                </a:path>
              </a:pathLst>
            </a:custGeom>
            <a:solidFill>
              <a:srgbClr val="7B7E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21;p24">
              <a:extLst>
                <a:ext uri="{FF2B5EF4-FFF2-40B4-BE49-F238E27FC236}">
                  <a16:creationId xmlns:a16="http://schemas.microsoft.com/office/drawing/2014/main" id="{C0D7B1C3-D9E6-4C62-ACB7-7A893DA1881E}"/>
                </a:ext>
              </a:extLst>
            </p:cNvPr>
            <p:cNvSpPr/>
            <p:nvPr/>
          </p:nvSpPr>
          <p:spPr>
            <a:xfrm>
              <a:off x="4766110" y="2874516"/>
              <a:ext cx="83957" cy="49849"/>
            </a:xfrm>
            <a:custGeom>
              <a:avLst/>
              <a:gdLst/>
              <a:ahLst/>
              <a:cxnLst/>
              <a:rect l="l" t="t" r="r" b="b"/>
              <a:pathLst>
                <a:path w="544" h="323" extrusionOk="0">
                  <a:moveTo>
                    <a:pt x="276" y="1"/>
                  </a:moveTo>
                  <a:cubicBezTo>
                    <a:pt x="276" y="1"/>
                    <a:pt x="86" y="135"/>
                    <a:pt x="42" y="179"/>
                  </a:cubicBezTo>
                  <a:cubicBezTo>
                    <a:pt x="1" y="212"/>
                    <a:pt x="85" y="322"/>
                    <a:pt x="208" y="322"/>
                  </a:cubicBezTo>
                  <a:cubicBezTo>
                    <a:pt x="253" y="322"/>
                    <a:pt x="303" y="307"/>
                    <a:pt x="354" y="269"/>
                  </a:cubicBezTo>
                  <a:cubicBezTo>
                    <a:pt x="543" y="135"/>
                    <a:pt x="365" y="12"/>
                    <a:pt x="276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22;p24">
              <a:extLst>
                <a:ext uri="{FF2B5EF4-FFF2-40B4-BE49-F238E27FC236}">
                  <a16:creationId xmlns:a16="http://schemas.microsoft.com/office/drawing/2014/main" id="{A8979FC6-16ED-4C86-8E8C-FD4749BE672C}"/>
                </a:ext>
              </a:extLst>
            </p:cNvPr>
            <p:cNvSpPr/>
            <p:nvPr/>
          </p:nvSpPr>
          <p:spPr>
            <a:xfrm>
              <a:off x="4784475" y="2722961"/>
              <a:ext cx="363607" cy="284280"/>
            </a:xfrm>
            <a:custGeom>
              <a:avLst/>
              <a:gdLst/>
              <a:ahLst/>
              <a:cxnLst/>
              <a:rect l="l" t="t" r="r" b="b"/>
              <a:pathLst>
                <a:path w="2356" h="1842" extrusionOk="0">
                  <a:moveTo>
                    <a:pt x="960" y="1"/>
                  </a:moveTo>
                  <a:lnTo>
                    <a:pt x="860" y="101"/>
                  </a:lnTo>
                  <a:cubicBezTo>
                    <a:pt x="726" y="269"/>
                    <a:pt x="592" y="436"/>
                    <a:pt x="469" y="604"/>
                  </a:cubicBezTo>
                  <a:cubicBezTo>
                    <a:pt x="391" y="693"/>
                    <a:pt x="313" y="782"/>
                    <a:pt x="235" y="882"/>
                  </a:cubicBezTo>
                  <a:cubicBezTo>
                    <a:pt x="213" y="916"/>
                    <a:pt x="191" y="949"/>
                    <a:pt x="157" y="983"/>
                  </a:cubicBezTo>
                  <a:cubicBezTo>
                    <a:pt x="134" y="1016"/>
                    <a:pt x="112" y="1061"/>
                    <a:pt x="90" y="1094"/>
                  </a:cubicBezTo>
                  <a:cubicBezTo>
                    <a:pt x="67" y="1139"/>
                    <a:pt x="57" y="1184"/>
                    <a:pt x="34" y="1228"/>
                  </a:cubicBezTo>
                  <a:cubicBezTo>
                    <a:pt x="12" y="1318"/>
                    <a:pt x="0" y="1418"/>
                    <a:pt x="0" y="1507"/>
                  </a:cubicBezTo>
                  <a:cubicBezTo>
                    <a:pt x="0" y="1563"/>
                    <a:pt x="0" y="1618"/>
                    <a:pt x="12" y="1663"/>
                  </a:cubicBezTo>
                  <a:cubicBezTo>
                    <a:pt x="23" y="1719"/>
                    <a:pt x="34" y="1764"/>
                    <a:pt x="79" y="1809"/>
                  </a:cubicBezTo>
                  <a:lnTo>
                    <a:pt x="90" y="1819"/>
                  </a:lnTo>
                  <a:cubicBezTo>
                    <a:pt x="101" y="1819"/>
                    <a:pt x="112" y="1809"/>
                    <a:pt x="124" y="1797"/>
                  </a:cubicBezTo>
                  <a:cubicBezTo>
                    <a:pt x="168" y="1708"/>
                    <a:pt x="168" y="1618"/>
                    <a:pt x="179" y="1529"/>
                  </a:cubicBezTo>
                  <a:cubicBezTo>
                    <a:pt x="191" y="1452"/>
                    <a:pt x="201" y="1340"/>
                    <a:pt x="258" y="1284"/>
                  </a:cubicBezTo>
                  <a:lnTo>
                    <a:pt x="258" y="1284"/>
                  </a:lnTo>
                  <a:cubicBezTo>
                    <a:pt x="235" y="1440"/>
                    <a:pt x="201" y="1596"/>
                    <a:pt x="201" y="1752"/>
                  </a:cubicBezTo>
                  <a:cubicBezTo>
                    <a:pt x="201" y="1786"/>
                    <a:pt x="201" y="1819"/>
                    <a:pt x="224" y="1842"/>
                  </a:cubicBezTo>
                  <a:cubicBezTo>
                    <a:pt x="246" y="1842"/>
                    <a:pt x="268" y="1842"/>
                    <a:pt x="291" y="1819"/>
                  </a:cubicBezTo>
                  <a:cubicBezTo>
                    <a:pt x="302" y="1809"/>
                    <a:pt x="313" y="1786"/>
                    <a:pt x="325" y="1764"/>
                  </a:cubicBezTo>
                  <a:cubicBezTo>
                    <a:pt x="369" y="1652"/>
                    <a:pt x="402" y="1518"/>
                    <a:pt x="469" y="1407"/>
                  </a:cubicBezTo>
                  <a:cubicBezTo>
                    <a:pt x="471" y="1405"/>
                    <a:pt x="473" y="1404"/>
                    <a:pt x="475" y="1404"/>
                  </a:cubicBezTo>
                  <a:cubicBezTo>
                    <a:pt x="481" y="1404"/>
                    <a:pt x="481" y="1420"/>
                    <a:pt x="481" y="1429"/>
                  </a:cubicBezTo>
                  <a:cubicBezTo>
                    <a:pt x="458" y="1541"/>
                    <a:pt x="414" y="1641"/>
                    <a:pt x="391" y="1752"/>
                  </a:cubicBezTo>
                  <a:cubicBezTo>
                    <a:pt x="391" y="1775"/>
                    <a:pt x="391" y="1809"/>
                    <a:pt x="402" y="1831"/>
                  </a:cubicBezTo>
                  <a:cubicBezTo>
                    <a:pt x="413" y="1836"/>
                    <a:pt x="424" y="1839"/>
                    <a:pt x="436" y="1839"/>
                  </a:cubicBezTo>
                  <a:cubicBezTo>
                    <a:pt x="447" y="1839"/>
                    <a:pt x="458" y="1836"/>
                    <a:pt x="469" y="1831"/>
                  </a:cubicBezTo>
                  <a:cubicBezTo>
                    <a:pt x="481" y="1831"/>
                    <a:pt x="503" y="1809"/>
                    <a:pt x="514" y="1797"/>
                  </a:cubicBezTo>
                  <a:cubicBezTo>
                    <a:pt x="548" y="1752"/>
                    <a:pt x="581" y="1708"/>
                    <a:pt x="603" y="1663"/>
                  </a:cubicBezTo>
                  <a:cubicBezTo>
                    <a:pt x="637" y="1630"/>
                    <a:pt x="648" y="1574"/>
                    <a:pt x="670" y="1529"/>
                  </a:cubicBezTo>
                  <a:cubicBezTo>
                    <a:pt x="704" y="1485"/>
                    <a:pt x="749" y="1429"/>
                    <a:pt x="771" y="1373"/>
                  </a:cubicBezTo>
                  <a:cubicBezTo>
                    <a:pt x="782" y="1340"/>
                    <a:pt x="826" y="1318"/>
                    <a:pt x="860" y="1306"/>
                  </a:cubicBezTo>
                  <a:cubicBezTo>
                    <a:pt x="893" y="1273"/>
                    <a:pt x="938" y="1261"/>
                    <a:pt x="982" y="1228"/>
                  </a:cubicBezTo>
                  <a:cubicBezTo>
                    <a:pt x="1083" y="1139"/>
                    <a:pt x="1083" y="1028"/>
                    <a:pt x="1049" y="904"/>
                  </a:cubicBezTo>
                  <a:lnTo>
                    <a:pt x="1139" y="882"/>
                  </a:lnTo>
                  <a:lnTo>
                    <a:pt x="1440" y="782"/>
                  </a:lnTo>
                  <a:lnTo>
                    <a:pt x="2355" y="503"/>
                  </a:lnTo>
                  <a:cubicBezTo>
                    <a:pt x="2355" y="503"/>
                    <a:pt x="1473" y="46"/>
                    <a:pt x="960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23;p24">
              <a:extLst>
                <a:ext uri="{FF2B5EF4-FFF2-40B4-BE49-F238E27FC236}">
                  <a16:creationId xmlns:a16="http://schemas.microsoft.com/office/drawing/2014/main" id="{CC20CED4-D238-4D2D-9F52-16507AF12AF5}"/>
                </a:ext>
              </a:extLst>
            </p:cNvPr>
            <p:cNvSpPr/>
            <p:nvPr/>
          </p:nvSpPr>
          <p:spPr>
            <a:xfrm>
              <a:off x="4934332" y="2843650"/>
              <a:ext cx="25928" cy="18983"/>
            </a:xfrm>
            <a:custGeom>
              <a:avLst/>
              <a:gdLst/>
              <a:ahLst/>
              <a:cxnLst/>
              <a:rect l="l" t="t" r="r" b="b"/>
              <a:pathLst>
                <a:path w="168" h="123" extrusionOk="0">
                  <a:moveTo>
                    <a:pt x="1" y="0"/>
                  </a:moveTo>
                  <a:lnTo>
                    <a:pt x="78" y="122"/>
                  </a:lnTo>
                  <a:lnTo>
                    <a:pt x="168" y="1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24;p24">
              <a:extLst>
                <a:ext uri="{FF2B5EF4-FFF2-40B4-BE49-F238E27FC236}">
                  <a16:creationId xmlns:a16="http://schemas.microsoft.com/office/drawing/2014/main" id="{DDE79352-869A-4111-8ACB-24E4B05B2A67}"/>
                </a:ext>
              </a:extLst>
            </p:cNvPr>
            <p:cNvSpPr/>
            <p:nvPr/>
          </p:nvSpPr>
          <p:spPr>
            <a:xfrm>
              <a:off x="4917201" y="2722961"/>
              <a:ext cx="230881" cy="120842"/>
            </a:xfrm>
            <a:custGeom>
              <a:avLst/>
              <a:gdLst/>
              <a:ahLst/>
              <a:cxnLst/>
              <a:rect l="l" t="t" r="r" b="b"/>
              <a:pathLst>
                <a:path w="1496" h="783" extrusionOk="0">
                  <a:moveTo>
                    <a:pt x="100" y="1"/>
                  </a:moveTo>
                  <a:lnTo>
                    <a:pt x="0" y="101"/>
                  </a:lnTo>
                  <a:lnTo>
                    <a:pt x="580" y="782"/>
                  </a:lnTo>
                  <a:lnTo>
                    <a:pt x="1495" y="503"/>
                  </a:lnTo>
                  <a:cubicBezTo>
                    <a:pt x="1495" y="503"/>
                    <a:pt x="613" y="46"/>
                    <a:pt x="100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25;p24">
              <a:extLst>
                <a:ext uri="{FF2B5EF4-FFF2-40B4-BE49-F238E27FC236}">
                  <a16:creationId xmlns:a16="http://schemas.microsoft.com/office/drawing/2014/main" id="{4546533B-5468-46AA-A4FE-AC3C43A629E6}"/>
                </a:ext>
              </a:extLst>
            </p:cNvPr>
            <p:cNvSpPr/>
            <p:nvPr/>
          </p:nvSpPr>
          <p:spPr>
            <a:xfrm>
              <a:off x="4894669" y="1530122"/>
              <a:ext cx="701133" cy="1349638"/>
            </a:xfrm>
            <a:custGeom>
              <a:avLst/>
              <a:gdLst/>
              <a:ahLst/>
              <a:cxnLst/>
              <a:rect l="l" t="t" r="r" b="b"/>
              <a:pathLst>
                <a:path w="4543" h="8745" extrusionOk="0">
                  <a:moveTo>
                    <a:pt x="3202" y="1"/>
                  </a:moveTo>
                  <a:cubicBezTo>
                    <a:pt x="2468" y="1"/>
                    <a:pt x="2038" y="476"/>
                    <a:pt x="1964" y="912"/>
                  </a:cubicBezTo>
                  <a:cubicBezTo>
                    <a:pt x="1887" y="1381"/>
                    <a:pt x="2043" y="4427"/>
                    <a:pt x="1674" y="5197"/>
                  </a:cubicBezTo>
                  <a:cubicBezTo>
                    <a:pt x="1540" y="5476"/>
                    <a:pt x="1" y="7741"/>
                    <a:pt x="1" y="7741"/>
                  </a:cubicBezTo>
                  <a:lnTo>
                    <a:pt x="146" y="7842"/>
                  </a:lnTo>
                  <a:lnTo>
                    <a:pt x="168" y="7864"/>
                  </a:lnTo>
                  <a:lnTo>
                    <a:pt x="938" y="8410"/>
                  </a:lnTo>
                  <a:lnTo>
                    <a:pt x="972" y="8432"/>
                  </a:lnTo>
                  <a:lnTo>
                    <a:pt x="1106" y="8533"/>
                  </a:lnTo>
                  <a:lnTo>
                    <a:pt x="1407" y="8745"/>
                  </a:lnTo>
                  <a:cubicBezTo>
                    <a:pt x="1407" y="8745"/>
                    <a:pt x="3851" y="6815"/>
                    <a:pt x="4230" y="6000"/>
                  </a:cubicBezTo>
                  <a:cubicBezTo>
                    <a:pt x="4542" y="5331"/>
                    <a:pt x="4486" y="2285"/>
                    <a:pt x="4453" y="1135"/>
                  </a:cubicBezTo>
                  <a:lnTo>
                    <a:pt x="4453" y="867"/>
                  </a:lnTo>
                  <a:cubicBezTo>
                    <a:pt x="4441" y="733"/>
                    <a:pt x="4397" y="600"/>
                    <a:pt x="4319" y="488"/>
                  </a:cubicBezTo>
                  <a:cubicBezTo>
                    <a:pt x="4174" y="309"/>
                    <a:pt x="3884" y="53"/>
                    <a:pt x="3370" y="9"/>
                  </a:cubicBezTo>
                  <a:cubicBezTo>
                    <a:pt x="3313" y="3"/>
                    <a:pt x="3257" y="1"/>
                    <a:pt x="32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26;p24">
              <a:extLst>
                <a:ext uri="{FF2B5EF4-FFF2-40B4-BE49-F238E27FC236}">
                  <a16:creationId xmlns:a16="http://schemas.microsoft.com/office/drawing/2014/main" id="{D184E1D2-5C29-4BDA-AF6D-8603B94D60D0}"/>
                </a:ext>
              </a:extLst>
            </p:cNvPr>
            <p:cNvSpPr/>
            <p:nvPr/>
          </p:nvSpPr>
          <p:spPr>
            <a:xfrm>
              <a:off x="5065207" y="1705290"/>
              <a:ext cx="530595" cy="1174470"/>
            </a:xfrm>
            <a:custGeom>
              <a:avLst/>
              <a:gdLst/>
              <a:ahLst/>
              <a:cxnLst/>
              <a:rect l="l" t="t" r="r" b="b"/>
              <a:pathLst>
                <a:path w="3438" h="7610" extrusionOk="0">
                  <a:moveTo>
                    <a:pt x="3348" y="0"/>
                  </a:moveTo>
                  <a:lnTo>
                    <a:pt x="3348" y="0"/>
                  </a:lnTo>
                  <a:cubicBezTo>
                    <a:pt x="3259" y="1016"/>
                    <a:pt x="3403" y="4463"/>
                    <a:pt x="2522" y="5289"/>
                  </a:cubicBezTo>
                  <a:cubicBezTo>
                    <a:pt x="1875" y="5892"/>
                    <a:pt x="1139" y="6573"/>
                    <a:pt x="480" y="7064"/>
                  </a:cubicBezTo>
                  <a:cubicBezTo>
                    <a:pt x="447" y="7086"/>
                    <a:pt x="402" y="7119"/>
                    <a:pt x="368" y="7141"/>
                  </a:cubicBezTo>
                  <a:cubicBezTo>
                    <a:pt x="235" y="7242"/>
                    <a:pt x="112" y="7320"/>
                    <a:pt x="1" y="7398"/>
                  </a:cubicBezTo>
                  <a:lnTo>
                    <a:pt x="302" y="7610"/>
                  </a:lnTo>
                  <a:cubicBezTo>
                    <a:pt x="302" y="7610"/>
                    <a:pt x="2746" y="5680"/>
                    <a:pt x="3125" y="4865"/>
                  </a:cubicBezTo>
                  <a:cubicBezTo>
                    <a:pt x="3437" y="4196"/>
                    <a:pt x="3381" y="1150"/>
                    <a:pt x="3348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27;p24">
              <a:extLst>
                <a:ext uri="{FF2B5EF4-FFF2-40B4-BE49-F238E27FC236}">
                  <a16:creationId xmlns:a16="http://schemas.microsoft.com/office/drawing/2014/main" id="{415B8569-747A-4974-A98C-13B781F2B2FC}"/>
                </a:ext>
              </a:extLst>
            </p:cNvPr>
            <p:cNvSpPr/>
            <p:nvPr/>
          </p:nvSpPr>
          <p:spPr>
            <a:xfrm>
              <a:off x="4457444" y="1310506"/>
              <a:ext cx="283972" cy="141832"/>
            </a:xfrm>
            <a:custGeom>
              <a:avLst/>
              <a:gdLst/>
              <a:ahLst/>
              <a:cxnLst/>
              <a:rect l="l" t="t" r="r" b="b"/>
              <a:pathLst>
                <a:path w="1840" h="919" extrusionOk="0">
                  <a:moveTo>
                    <a:pt x="716" y="0"/>
                  </a:moveTo>
                  <a:cubicBezTo>
                    <a:pt x="507" y="0"/>
                    <a:pt x="335" y="44"/>
                    <a:pt x="279" y="170"/>
                  </a:cubicBezTo>
                  <a:cubicBezTo>
                    <a:pt x="100" y="237"/>
                    <a:pt x="178" y="450"/>
                    <a:pt x="178" y="450"/>
                  </a:cubicBezTo>
                  <a:cubicBezTo>
                    <a:pt x="169" y="449"/>
                    <a:pt x="161" y="449"/>
                    <a:pt x="153" y="449"/>
                  </a:cubicBezTo>
                  <a:cubicBezTo>
                    <a:pt x="39" y="449"/>
                    <a:pt x="0" y="525"/>
                    <a:pt x="11" y="639"/>
                  </a:cubicBezTo>
                  <a:cubicBezTo>
                    <a:pt x="22" y="718"/>
                    <a:pt x="123" y="817"/>
                    <a:pt x="178" y="874"/>
                  </a:cubicBezTo>
                  <a:cubicBezTo>
                    <a:pt x="381" y="905"/>
                    <a:pt x="559" y="919"/>
                    <a:pt x="715" y="919"/>
                  </a:cubicBezTo>
                  <a:cubicBezTo>
                    <a:pt x="1839" y="919"/>
                    <a:pt x="1796" y="204"/>
                    <a:pt x="1796" y="204"/>
                  </a:cubicBezTo>
                  <a:cubicBezTo>
                    <a:pt x="1796" y="204"/>
                    <a:pt x="1169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28;p24">
              <a:extLst>
                <a:ext uri="{FF2B5EF4-FFF2-40B4-BE49-F238E27FC236}">
                  <a16:creationId xmlns:a16="http://schemas.microsoft.com/office/drawing/2014/main" id="{BB896D6C-02F2-42EB-90BA-ED41BEBBE7B1}"/>
                </a:ext>
              </a:extLst>
            </p:cNvPr>
            <p:cNvSpPr/>
            <p:nvPr/>
          </p:nvSpPr>
          <p:spPr>
            <a:xfrm>
              <a:off x="4458678" y="1204325"/>
              <a:ext cx="387992" cy="289373"/>
            </a:xfrm>
            <a:custGeom>
              <a:avLst/>
              <a:gdLst/>
              <a:ahLst/>
              <a:cxnLst/>
              <a:rect l="l" t="t" r="r" b="b"/>
              <a:pathLst>
                <a:path w="2514" h="1875" extrusionOk="0">
                  <a:moveTo>
                    <a:pt x="1454" y="0"/>
                  </a:moveTo>
                  <a:cubicBezTo>
                    <a:pt x="1263" y="0"/>
                    <a:pt x="1152" y="144"/>
                    <a:pt x="1152" y="144"/>
                  </a:cubicBezTo>
                  <a:cubicBezTo>
                    <a:pt x="1152" y="144"/>
                    <a:pt x="1059" y="59"/>
                    <a:pt x="948" y="59"/>
                  </a:cubicBezTo>
                  <a:cubicBezTo>
                    <a:pt x="920" y="59"/>
                    <a:pt x="891" y="64"/>
                    <a:pt x="862" y="77"/>
                  </a:cubicBezTo>
                  <a:cubicBezTo>
                    <a:pt x="795" y="111"/>
                    <a:pt x="750" y="167"/>
                    <a:pt x="717" y="211"/>
                  </a:cubicBezTo>
                  <a:cubicBezTo>
                    <a:pt x="695" y="256"/>
                    <a:pt x="683" y="300"/>
                    <a:pt x="683" y="300"/>
                  </a:cubicBezTo>
                  <a:cubicBezTo>
                    <a:pt x="683" y="300"/>
                    <a:pt x="601" y="230"/>
                    <a:pt x="496" y="230"/>
                  </a:cubicBezTo>
                  <a:cubicBezTo>
                    <a:pt x="456" y="230"/>
                    <a:pt x="414" y="240"/>
                    <a:pt x="371" y="267"/>
                  </a:cubicBezTo>
                  <a:cubicBezTo>
                    <a:pt x="215" y="367"/>
                    <a:pt x="148" y="568"/>
                    <a:pt x="148" y="568"/>
                  </a:cubicBezTo>
                  <a:cubicBezTo>
                    <a:pt x="148" y="568"/>
                    <a:pt x="142" y="568"/>
                    <a:pt x="133" y="568"/>
                  </a:cubicBezTo>
                  <a:cubicBezTo>
                    <a:pt x="95" y="568"/>
                    <a:pt x="0" y="575"/>
                    <a:pt x="36" y="647"/>
                  </a:cubicBezTo>
                  <a:cubicBezTo>
                    <a:pt x="58" y="714"/>
                    <a:pt x="192" y="803"/>
                    <a:pt x="271" y="858"/>
                  </a:cubicBezTo>
                  <a:lnTo>
                    <a:pt x="2078" y="1874"/>
                  </a:lnTo>
                  <a:cubicBezTo>
                    <a:pt x="2324" y="1840"/>
                    <a:pt x="2290" y="1662"/>
                    <a:pt x="2290" y="1662"/>
                  </a:cubicBezTo>
                  <a:cubicBezTo>
                    <a:pt x="2290" y="1662"/>
                    <a:pt x="2446" y="1629"/>
                    <a:pt x="2480" y="1495"/>
                  </a:cubicBezTo>
                  <a:cubicBezTo>
                    <a:pt x="2513" y="1372"/>
                    <a:pt x="2379" y="1215"/>
                    <a:pt x="2379" y="1215"/>
                  </a:cubicBezTo>
                  <a:cubicBezTo>
                    <a:pt x="2379" y="1215"/>
                    <a:pt x="2391" y="1215"/>
                    <a:pt x="2402" y="1205"/>
                  </a:cubicBezTo>
                  <a:cubicBezTo>
                    <a:pt x="2436" y="1171"/>
                    <a:pt x="2480" y="1104"/>
                    <a:pt x="2469" y="992"/>
                  </a:cubicBezTo>
                  <a:cubicBezTo>
                    <a:pt x="2446" y="836"/>
                    <a:pt x="2290" y="724"/>
                    <a:pt x="2290" y="724"/>
                  </a:cubicBezTo>
                  <a:cubicBezTo>
                    <a:pt x="2290" y="724"/>
                    <a:pt x="2379" y="491"/>
                    <a:pt x="2168" y="345"/>
                  </a:cubicBezTo>
                  <a:cubicBezTo>
                    <a:pt x="2068" y="267"/>
                    <a:pt x="1965" y="248"/>
                    <a:pt x="1886" y="248"/>
                  </a:cubicBezTo>
                  <a:cubicBezTo>
                    <a:pt x="1808" y="248"/>
                    <a:pt x="1754" y="267"/>
                    <a:pt x="1754" y="267"/>
                  </a:cubicBezTo>
                  <a:cubicBezTo>
                    <a:pt x="1754" y="267"/>
                    <a:pt x="1788" y="67"/>
                    <a:pt x="1543" y="10"/>
                  </a:cubicBezTo>
                  <a:cubicBezTo>
                    <a:pt x="1512" y="3"/>
                    <a:pt x="1482" y="0"/>
                    <a:pt x="1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29;p24">
              <a:extLst>
                <a:ext uri="{FF2B5EF4-FFF2-40B4-BE49-F238E27FC236}">
                  <a16:creationId xmlns:a16="http://schemas.microsoft.com/office/drawing/2014/main" id="{BE0C06C5-6097-4A59-83A5-BBFC0C510F15}"/>
                </a:ext>
              </a:extLst>
            </p:cNvPr>
            <p:cNvSpPr/>
            <p:nvPr/>
          </p:nvSpPr>
          <p:spPr>
            <a:xfrm>
              <a:off x="4569335" y="1204325"/>
              <a:ext cx="272243" cy="185971"/>
            </a:xfrm>
            <a:custGeom>
              <a:avLst/>
              <a:gdLst/>
              <a:ahLst/>
              <a:cxnLst/>
              <a:rect l="l" t="t" r="r" b="b"/>
              <a:pathLst>
                <a:path w="1764" h="1205" extrusionOk="0">
                  <a:moveTo>
                    <a:pt x="737" y="0"/>
                  </a:moveTo>
                  <a:cubicBezTo>
                    <a:pt x="546" y="0"/>
                    <a:pt x="435" y="144"/>
                    <a:pt x="435" y="144"/>
                  </a:cubicBezTo>
                  <a:cubicBezTo>
                    <a:pt x="435" y="144"/>
                    <a:pt x="342" y="59"/>
                    <a:pt x="231" y="59"/>
                  </a:cubicBezTo>
                  <a:cubicBezTo>
                    <a:pt x="203" y="59"/>
                    <a:pt x="174" y="64"/>
                    <a:pt x="145" y="77"/>
                  </a:cubicBezTo>
                  <a:cubicBezTo>
                    <a:pt x="78" y="111"/>
                    <a:pt x="33" y="167"/>
                    <a:pt x="0" y="211"/>
                  </a:cubicBezTo>
                  <a:cubicBezTo>
                    <a:pt x="60" y="316"/>
                    <a:pt x="166" y="397"/>
                    <a:pt x="280" y="397"/>
                  </a:cubicBezTo>
                  <a:cubicBezTo>
                    <a:pt x="335" y="397"/>
                    <a:pt x="392" y="378"/>
                    <a:pt x="447" y="334"/>
                  </a:cubicBezTo>
                  <a:lnTo>
                    <a:pt x="447" y="334"/>
                  </a:lnTo>
                  <a:cubicBezTo>
                    <a:pt x="380" y="401"/>
                    <a:pt x="424" y="535"/>
                    <a:pt x="513" y="591"/>
                  </a:cubicBezTo>
                  <a:cubicBezTo>
                    <a:pt x="555" y="611"/>
                    <a:pt x="602" y="620"/>
                    <a:pt x="649" y="620"/>
                  </a:cubicBezTo>
                  <a:cubicBezTo>
                    <a:pt x="704" y="620"/>
                    <a:pt x="761" y="609"/>
                    <a:pt x="814" y="591"/>
                  </a:cubicBezTo>
                  <a:lnTo>
                    <a:pt x="814" y="591"/>
                  </a:lnTo>
                  <a:cubicBezTo>
                    <a:pt x="770" y="669"/>
                    <a:pt x="814" y="791"/>
                    <a:pt x="904" y="825"/>
                  </a:cubicBezTo>
                  <a:cubicBezTo>
                    <a:pt x="934" y="842"/>
                    <a:pt x="968" y="850"/>
                    <a:pt x="1004" y="850"/>
                  </a:cubicBezTo>
                  <a:cubicBezTo>
                    <a:pt x="1062" y="850"/>
                    <a:pt x="1123" y="831"/>
                    <a:pt x="1171" y="803"/>
                  </a:cubicBezTo>
                  <a:lnTo>
                    <a:pt x="1171" y="803"/>
                  </a:lnTo>
                  <a:cubicBezTo>
                    <a:pt x="1138" y="870"/>
                    <a:pt x="1161" y="959"/>
                    <a:pt x="1228" y="992"/>
                  </a:cubicBezTo>
                  <a:cubicBezTo>
                    <a:pt x="1251" y="1011"/>
                    <a:pt x="1280" y="1020"/>
                    <a:pt x="1310" y="1020"/>
                  </a:cubicBezTo>
                  <a:cubicBezTo>
                    <a:pt x="1352" y="1020"/>
                    <a:pt x="1396" y="1003"/>
                    <a:pt x="1428" y="970"/>
                  </a:cubicBezTo>
                  <a:cubicBezTo>
                    <a:pt x="1428" y="1093"/>
                    <a:pt x="1551" y="1193"/>
                    <a:pt x="1674" y="1205"/>
                  </a:cubicBezTo>
                  <a:lnTo>
                    <a:pt x="1685" y="1205"/>
                  </a:lnTo>
                  <a:cubicBezTo>
                    <a:pt x="1719" y="1171"/>
                    <a:pt x="1763" y="1104"/>
                    <a:pt x="1752" y="992"/>
                  </a:cubicBezTo>
                  <a:cubicBezTo>
                    <a:pt x="1729" y="836"/>
                    <a:pt x="1573" y="724"/>
                    <a:pt x="1573" y="724"/>
                  </a:cubicBezTo>
                  <a:cubicBezTo>
                    <a:pt x="1573" y="724"/>
                    <a:pt x="1662" y="491"/>
                    <a:pt x="1451" y="345"/>
                  </a:cubicBezTo>
                  <a:cubicBezTo>
                    <a:pt x="1351" y="267"/>
                    <a:pt x="1248" y="248"/>
                    <a:pt x="1169" y="248"/>
                  </a:cubicBezTo>
                  <a:cubicBezTo>
                    <a:pt x="1091" y="248"/>
                    <a:pt x="1037" y="267"/>
                    <a:pt x="1037" y="267"/>
                  </a:cubicBezTo>
                  <a:cubicBezTo>
                    <a:pt x="1037" y="267"/>
                    <a:pt x="1071" y="67"/>
                    <a:pt x="826" y="10"/>
                  </a:cubicBezTo>
                  <a:cubicBezTo>
                    <a:pt x="795" y="3"/>
                    <a:pt x="765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30;p24">
              <a:extLst>
                <a:ext uri="{FF2B5EF4-FFF2-40B4-BE49-F238E27FC236}">
                  <a16:creationId xmlns:a16="http://schemas.microsoft.com/office/drawing/2014/main" id="{F1B00817-1D23-43BA-986E-9F17CEC26197}"/>
                </a:ext>
              </a:extLst>
            </p:cNvPr>
            <p:cNvSpPr/>
            <p:nvPr/>
          </p:nvSpPr>
          <p:spPr>
            <a:xfrm>
              <a:off x="4483217" y="1345385"/>
              <a:ext cx="253260" cy="204182"/>
            </a:xfrm>
            <a:custGeom>
              <a:avLst/>
              <a:gdLst/>
              <a:ahLst/>
              <a:cxnLst/>
              <a:rect l="l" t="t" r="r" b="b"/>
              <a:pathLst>
                <a:path w="1641" h="1323" extrusionOk="0">
                  <a:moveTo>
                    <a:pt x="201" y="1"/>
                  </a:moveTo>
                  <a:cubicBezTo>
                    <a:pt x="201" y="1"/>
                    <a:pt x="67" y="257"/>
                    <a:pt x="11" y="648"/>
                  </a:cubicBezTo>
                  <a:cubicBezTo>
                    <a:pt x="11" y="715"/>
                    <a:pt x="0" y="792"/>
                    <a:pt x="0" y="871"/>
                  </a:cubicBezTo>
                  <a:cubicBezTo>
                    <a:pt x="38" y="860"/>
                    <a:pt x="74" y="855"/>
                    <a:pt x="108" y="855"/>
                  </a:cubicBezTo>
                  <a:cubicBezTo>
                    <a:pt x="346" y="855"/>
                    <a:pt x="491" y="1094"/>
                    <a:pt x="491" y="1094"/>
                  </a:cubicBezTo>
                  <a:cubicBezTo>
                    <a:pt x="491" y="1094"/>
                    <a:pt x="636" y="1194"/>
                    <a:pt x="826" y="1273"/>
                  </a:cubicBezTo>
                  <a:cubicBezTo>
                    <a:pt x="909" y="1304"/>
                    <a:pt x="1002" y="1323"/>
                    <a:pt x="1085" y="1323"/>
                  </a:cubicBezTo>
                  <a:cubicBezTo>
                    <a:pt x="1179" y="1323"/>
                    <a:pt x="1259" y="1298"/>
                    <a:pt x="1295" y="1239"/>
                  </a:cubicBezTo>
                  <a:cubicBezTo>
                    <a:pt x="1350" y="1127"/>
                    <a:pt x="1573" y="916"/>
                    <a:pt x="1629" y="837"/>
                  </a:cubicBezTo>
                  <a:cubicBezTo>
                    <a:pt x="1640" y="826"/>
                    <a:pt x="1618" y="636"/>
                    <a:pt x="1629" y="625"/>
                  </a:cubicBezTo>
                  <a:cubicBezTo>
                    <a:pt x="1607" y="514"/>
                    <a:pt x="1562" y="402"/>
                    <a:pt x="1518" y="291"/>
                  </a:cubicBezTo>
                  <a:cubicBezTo>
                    <a:pt x="1518" y="291"/>
                    <a:pt x="1464" y="296"/>
                    <a:pt x="1373" y="296"/>
                  </a:cubicBezTo>
                  <a:cubicBezTo>
                    <a:pt x="1132" y="296"/>
                    <a:pt x="631" y="260"/>
                    <a:pt x="201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31;p24">
              <a:extLst>
                <a:ext uri="{FF2B5EF4-FFF2-40B4-BE49-F238E27FC236}">
                  <a16:creationId xmlns:a16="http://schemas.microsoft.com/office/drawing/2014/main" id="{D1CDCBC3-0B76-4697-A6AA-7B76ED284FA5}"/>
                </a:ext>
              </a:extLst>
            </p:cNvPr>
            <p:cNvSpPr/>
            <p:nvPr/>
          </p:nvSpPr>
          <p:spPr>
            <a:xfrm>
              <a:off x="4483217" y="1441843"/>
              <a:ext cx="263600" cy="293695"/>
            </a:xfrm>
            <a:custGeom>
              <a:avLst/>
              <a:gdLst/>
              <a:ahLst/>
              <a:cxnLst/>
              <a:rect l="l" t="t" r="r" b="b"/>
              <a:pathLst>
                <a:path w="1708" h="1903" extrusionOk="0">
                  <a:moveTo>
                    <a:pt x="1629" y="0"/>
                  </a:moveTo>
                  <a:cubicBezTo>
                    <a:pt x="1618" y="45"/>
                    <a:pt x="1585" y="123"/>
                    <a:pt x="1585" y="134"/>
                  </a:cubicBezTo>
                  <a:cubicBezTo>
                    <a:pt x="1528" y="257"/>
                    <a:pt x="1506" y="324"/>
                    <a:pt x="1205" y="480"/>
                  </a:cubicBezTo>
                  <a:cubicBezTo>
                    <a:pt x="1161" y="502"/>
                    <a:pt x="1110" y="516"/>
                    <a:pt x="1048" y="516"/>
                  </a:cubicBezTo>
                  <a:cubicBezTo>
                    <a:pt x="987" y="516"/>
                    <a:pt x="915" y="502"/>
                    <a:pt x="826" y="469"/>
                  </a:cubicBezTo>
                  <a:cubicBezTo>
                    <a:pt x="766" y="443"/>
                    <a:pt x="709" y="434"/>
                    <a:pt x="660" y="434"/>
                  </a:cubicBezTo>
                  <a:cubicBezTo>
                    <a:pt x="561" y="434"/>
                    <a:pt x="491" y="469"/>
                    <a:pt x="491" y="469"/>
                  </a:cubicBezTo>
                  <a:cubicBezTo>
                    <a:pt x="491" y="469"/>
                    <a:pt x="346" y="230"/>
                    <a:pt x="108" y="230"/>
                  </a:cubicBezTo>
                  <a:cubicBezTo>
                    <a:pt x="74" y="230"/>
                    <a:pt x="38" y="235"/>
                    <a:pt x="0" y="246"/>
                  </a:cubicBezTo>
                  <a:cubicBezTo>
                    <a:pt x="0" y="424"/>
                    <a:pt x="23" y="636"/>
                    <a:pt x="90" y="859"/>
                  </a:cubicBezTo>
                  <a:cubicBezTo>
                    <a:pt x="335" y="1674"/>
                    <a:pt x="625" y="1875"/>
                    <a:pt x="960" y="1897"/>
                  </a:cubicBezTo>
                  <a:cubicBezTo>
                    <a:pt x="963" y="1901"/>
                    <a:pt x="968" y="1902"/>
                    <a:pt x="974" y="1902"/>
                  </a:cubicBezTo>
                  <a:cubicBezTo>
                    <a:pt x="984" y="1902"/>
                    <a:pt x="997" y="1897"/>
                    <a:pt x="1005" y="1897"/>
                  </a:cubicBezTo>
                  <a:cubicBezTo>
                    <a:pt x="1261" y="1853"/>
                    <a:pt x="1696" y="1350"/>
                    <a:pt x="1707" y="591"/>
                  </a:cubicBezTo>
                  <a:cubicBezTo>
                    <a:pt x="1707" y="547"/>
                    <a:pt x="1707" y="514"/>
                    <a:pt x="1696" y="469"/>
                  </a:cubicBezTo>
                  <a:cubicBezTo>
                    <a:pt x="1696" y="324"/>
                    <a:pt x="1674" y="167"/>
                    <a:pt x="1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32;p24">
              <a:extLst>
                <a:ext uri="{FF2B5EF4-FFF2-40B4-BE49-F238E27FC236}">
                  <a16:creationId xmlns:a16="http://schemas.microsoft.com/office/drawing/2014/main" id="{4388E6B8-70B1-4F42-BE2F-2901FD78D9A5}"/>
                </a:ext>
              </a:extLst>
            </p:cNvPr>
            <p:cNvSpPr/>
            <p:nvPr/>
          </p:nvSpPr>
          <p:spPr>
            <a:xfrm>
              <a:off x="4638168" y="1514225"/>
              <a:ext cx="108650" cy="220541"/>
            </a:xfrm>
            <a:custGeom>
              <a:avLst/>
              <a:gdLst/>
              <a:ahLst/>
              <a:cxnLst/>
              <a:rect l="l" t="t" r="r" b="b"/>
              <a:pathLst>
                <a:path w="704" h="1429" extrusionOk="0">
                  <a:moveTo>
                    <a:pt x="692" y="0"/>
                  </a:moveTo>
                  <a:cubicBezTo>
                    <a:pt x="591" y="67"/>
                    <a:pt x="502" y="179"/>
                    <a:pt x="447" y="246"/>
                  </a:cubicBezTo>
                  <a:cubicBezTo>
                    <a:pt x="179" y="580"/>
                    <a:pt x="34" y="1004"/>
                    <a:pt x="1" y="1428"/>
                  </a:cubicBezTo>
                  <a:cubicBezTo>
                    <a:pt x="257" y="1384"/>
                    <a:pt x="692" y="881"/>
                    <a:pt x="703" y="122"/>
                  </a:cubicBezTo>
                  <a:cubicBezTo>
                    <a:pt x="703" y="78"/>
                    <a:pt x="703" y="45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33;p24">
              <a:extLst>
                <a:ext uri="{FF2B5EF4-FFF2-40B4-BE49-F238E27FC236}">
                  <a16:creationId xmlns:a16="http://schemas.microsoft.com/office/drawing/2014/main" id="{33DF5792-BCE4-417C-96B7-3F787F0B540D}"/>
                </a:ext>
              </a:extLst>
            </p:cNvPr>
            <p:cNvSpPr/>
            <p:nvPr/>
          </p:nvSpPr>
          <p:spPr>
            <a:xfrm>
              <a:off x="4508991" y="1524411"/>
              <a:ext cx="86272" cy="38274"/>
            </a:xfrm>
            <a:custGeom>
              <a:avLst/>
              <a:gdLst/>
              <a:ahLst/>
              <a:cxnLst/>
              <a:rect l="l" t="t" r="r" b="b"/>
              <a:pathLst>
                <a:path w="559" h="248" extrusionOk="0">
                  <a:moveTo>
                    <a:pt x="13" y="1"/>
                  </a:moveTo>
                  <a:cubicBezTo>
                    <a:pt x="5" y="1"/>
                    <a:pt x="0" y="1"/>
                    <a:pt x="0" y="1"/>
                  </a:cubicBezTo>
                  <a:cubicBezTo>
                    <a:pt x="91" y="199"/>
                    <a:pt x="233" y="248"/>
                    <a:pt x="351" y="248"/>
                  </a:cubicBezTo>
                  <a:cubicBezTo>
                    <a:pt x="466" y="248"/>
                    <a:pt x="558" y="202"/>
                    <a:pt x="558" y="202"/>
                  </a:cubicBezTo>
                  <a:cubicBezTo>
                    <a:pt x="514" y="120"/>
                    <a:pt x="424" y="102"/>
                    <a:pt x="354" y="102"/>
                  </a:cubicBezTo>
                  <a:cubicBezTo>
                    <a:pt x="300" y="102"/>
                    <a:pt x="257" y="113"/>
                    <a:pt x="257" y="113"/>
                  </a:cubicBezTo>
                  <a:cubicBezTo>
                    <a:pt x="201" y="9"/>
                    <a:pt x="57" y="1"/>
                    <a:pt x="13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34;p24">
              <a:extLst>
                <a:ext uri="{FF2B5EF4-FFF2-40B4-BE49-F238E27FC236}">
                  <a16:creationId xmlns:a16="http://schemas.microsoft.com/office/drawing/2014/main" id="{FBAA6BFA-7671-473B-A55F-E5D048E440E2}"/>
                </a:ext>
              </a:extLst>
            </p:cNvPr>
            <p:cNvSpPr/>
            <p:nvPr/>
          </p:nvSpPr>
          <p:spPr>
            <a:xfrm>
              <a:off x="4734626" y="1436750"/>
              <a:ext cx="50004" cy="96458"/>
            </a:xfrm>
            <a:custGeom>
              <a:avLst/>
              <a:gdLst/>
              <a:ahLst/>
              <a:cxnLst/>
              <a:rect l="l" t="t" r="r" b="b"/>
              <a:pathLst>
                <a:path w="324" h="625" extrusionOk="0">
                  <a:moveTo>
                    <a:pt x="105" y="1"/>
                  </a:moveTo>
                  <a:cubicBezTo>
                    <a:pt x="67" y="1"/>
                    <a:pt x="30" y="15"/>
                    <a:pt x="0" y="33"/>
                  </a:cubicBezTo>
                  <a:lnTo>
                    <a:pt x="33" y="167"/>
                  </a:lnTo>
                  <a:cubicBezTo>
                    <a:pt x="56" y="301"/>
                    <a:pt x="67" y="423"/>
                    <a:pt x="67" y="547"/>
                  </a:cubicBezTo>
                  <a:cubicBezTo>
                    <a:pt x="78" y="569"/>
                    <a:pt x="78" y="591"/>
                    <a:pt x="78" y="624"/>
                  </a:cubicBezTo>
                  <a:cubicBezTo>
                    <a:pt x="179" y="557"/>
                    <a:pt x="323" y="435"/>
                    <a:pt x="290" y="234"/>
                  </a:cubicBezTo>
                  <a:cubicBezTo>
                    <a:pt x="261" y="56"/>
                    <a:pt x="181" y="1"/>
                    <a:pt x="105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35;p24">
              <a:extLst>
                <a:ext uri="{FF2B5EF4-FFF2-40B4-BE49-F238E27FC236}">
                  <a16:creationId xmlns:a16="http://schemas.microsoft.com/office/drawing/2014/main" id="{24A93265-3A04-44CA-9591-0F00770C42C1}"/>
                </a:ext>
              </a:extLst>
            </p:cNvPr>
            <p:cNvSpPr/>
            <p:nvPr/>
          </p:nvSpPr>
          <p:spPr>
            <a:xfrm>
              <a:off x="4739719" y="1461598"/>
              <a:ext cx="31175" cy="59572"/>
            </a:xfrm>
            <a:custGeom>
              <a:avLst/>
              <a:gdLst/>
              <a:ahLst/>
              <a:cxnLst/>
              <a:rect l="l" t="t" r="r" b="b"/>
              <a:pathLst>
                <a:path w="202" h="386" extrusionOk="0">
                  <a:moveTo>
                    <a:pt x="42" y="1"/>
                  </a:moveTo>
                  <a:cubicBezTo>
                    <a:pt x="26" y="1"/>
                    <a:pt x="12" y="3"/>
                    <a:pt x="0" y="6"/>
                  </a:cubicBezTo>
                  <a:cubicBezTo>
                    <a:pt x="23" y="140"/>
                    <a:pt x="34" y="262"/>
                    <a:pt x="34" y="386"/>
                  </a:cubicBezTo>
                  <a:cubicBezTo>
                    <a:pt x="112" y="307"/>
                    <a:pt x="201" y="185"/>
                    <a:pt x="157" y="84"/>
                  </a:cubicBezTo>
                  <a:cubicBezTo>
                    <a:pt x="132" y="18"/>
                    <a:pt x="83" y="1"/>
                    <a:pt x="42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37993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A78EE-8F13-4527-B7F5-1BC859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60" y="119270"/>
            <a:ext cx="7750940" cy="1007511"/>
          </a:xfrm>
        </p:spPr>
        <p:txBody>
          <a:bodyPr/>
          <a:lstStyle/>
          <a:p>
            <a:r>
              <a:rPr lang="pt-BR" dirty="0">
                <a:latin typeface="Amasis MT Pro Black" panose="02040A04050005020304" pitchFamily="18" charset="0"/>
              </a:rPr>
              <a:t>SC 14 - PARTICIPAÇÃO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BCDF1376-86D1-4C5F-A124-1041E13125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8154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4D7755-5961-4016-9F30-0B1988070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5635" y="-212034"/>
            <a:ext cx="2796209" cy="1035208"/>
          </a:xfrm>
        </p:spPr>
        <p:txBody>
          <a:bodyPr/>
          <a:lstStyle/>
          <a:p>
            <a:r>
              <a:rPr lang="pt-BR" b="1" dirty="0">
                <a:latin typeface="Amasis MT Pro Black" panose="02040A04050005020304" pitchFamily="18" charset="0"/>
              </a:rPr>
              <a:t>SC 48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80AD22A-EC80-4649-8CC1-5F8746354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480483"/>
              </p:ext>
            </p:extLst>
          </p:nvPr>
        </p:nvGraphicFramePr>
        <p:xfrm>
          <a:off x="159026" y="702365"/>
          <a:ext cx="11681791" cy="6245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73277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682FC-9379-4EC3-BBA9-DBFC6B46F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345749"/>
            <a:ext cx="1137036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C00000"/>
                </a:solidFill>
                <a:latin typeface="Amasis MT Pro Black" panose="02040A04050005020304" pitchFamily="18" charset="0"/>
              </a:rPr>
              <a:t>Como estar presente no mistério da comunhão ... Como participantes 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C60F1E8-A925-4055-8478-58BA480D24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652750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66413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ABA9CCF9-E6DE-4582-8C0F-A446BBDEED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1061" y="238539"/>
          <a:ext cx="11622155" cy="6480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554" name="Picture 2" descr="Na casa dos Abrantes: Decoração da igreja - Ok">
            <a:extLst>
              <a:ext uri="{FF2B5EF4-FFF2-40B4-BE49-F238E27FC236}">
                <a16:creationId xmlns:a16="http://schemas.microsoft.com/office/drawing/2014/main" id="{59588BE4-C5A0-4D82-94A5-080930567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9" y="710051"/>
            <a:ext cx="1391478" cy="137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Portal Luteranos | SER, PARTICIPAR, TESTEMUNHAR - EU VIVO COMUNIDADE">
            <a:extLst>
              <a:ext uri="{FF2B5EF4-FFF2-40B4-BE49-F238E27FC236}">
                <a16:creationId xmlns:a16="http://schemas.microsoft.com/office/drawing/2014/main" id="{71B1FAD1-B0F6-4341-B327-CEE532FD8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551400"/>
            <a:ext cx="3348036" cy="306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83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E17D4-53C2-4A38-B2D3-8F050D61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261" y="53180"/>
            <a:ext cx="4108172" cy="1523829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rgbClr val="C00000"/>
                </a:solidFill>
                <a:latin typeface="Amasis MT Pro Black" panose="02040A04050005020304" pitchFamily="18" charset="0"/>
              </a:rPr>
              <a:t>Participar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C13B5468-E4CC-49CB-BF93-9142B299CF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1113183" y="1060174"/>
          <a:ext cx="13146156" cy="5168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Na casa dos Abrantes: Decoração da igreja - Ok">
            <a:extLst>
              <a:ext uri="{FF2B5EF4-FFF2-40B4-BE49-F238E27FC236}">
                <a16:creationId xmlns:a16="http://schemas.microsoft.com/office/drawing/2014/main" id="{E5B8F16E-D6F6-44B0-AEEA-980DB8F53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0" y="4781248"/>
            <a:ext cx="1828754" cy="180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0298D-72C8-4A93-BBA6-15FC884D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153" y="1523586"/>
            <a:ext cx="7530180" cy="36062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latin typeface="Amasis MT Pro Black" panose="02040A04050005020304" pitchFamily="18" charset="0"/>
              </a:rPr>
              <a:t>No </a:t>
            </a:r>
            <a:r>
              <a:rPr lang="en-US" sz="6600" dirty="0" err="1">
                <a:latin typeface="Amasis MT Pro Black" panose="02040A04050005020304" pitchFamily="18" charset="0"/>
              </a:rPr>
              <a:t>oferecimento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cotidiano</a:t>
            </a:r>
            <a:r>
              <a:rPr lang="en-US" sz="6600" dirty="0">
                <a:latin typeface="Amasis MT Pro Black" panose="02040A04050005020304" pitchFamily="18" charset="0"/>
              </a:rPr>
              <a:t> de </a:t>
            </a:r>
            <a:r>
              <a:rPr lang="en-US" sz="6600" dirty="0" err="1">
                <a:latin typeface="Amasis MT Pro Black" panose="02040A04050005020304" pitchFamily="18" charset="0"/>
              </a:rPr>
              <a:t>si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mesmo</a:t>
            </a:r>
            <a:endParaRPr lang="en-US" sz="66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4243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B8B8C-7119-4BD5-AB83-C233D980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663" y="2357239"/>
            <a:ext cx="7851643" cy="177165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000" dirty="0" err="1">
                <a:latin typeface="Amasis MT Pro Black" panose="02040A04050005020304" pitchFamily="18" charset="0"/>
              </a:rPr>
              <a:t>Missão</a:t>
            </a:r>
            <a:endParaRPr lang="en-US" sz="8000" dirty="0">
              <a:latin typeface="Amasis MT Pro Black" panose="02040A04050005020304" pitchFamily="18" charset="0"/>
            </a:endParaRPr>
          </a:p>
        </p:txBody>
      </p:sp>
      <p:grpSp>
        <p:nvGrpSpPr>
          <p:cNvPr id="9" name="Google Shape;1059;p24">
            <a:extLst>
              <a:ext uri="{FF2B5EF4-FFF2-40B4-BE49-F238E27FC236}">
                <a16:creationId xmlns:a16="http://schemas.microsoft.com/office/drawing/2014/main" id="{FBCFB660-FC45-4475-B6D8-EB9FA109AC44}"/>
              </a:ext>
            </a:extLst>
          </p:cNvPr>
          <p:cNvGrpSpPr/>
          <p:nvPr/>
        </p:nvGrpSpPr>
        <p:grpSpPr>
          <a:xfrm>
            <a:off x="6644329" y="4184023"/>
            <a:ext cx="1981466" cy="1325563"/>
            <a:chOff x="2625049" y="1204325"/>
            <a:chExt cx="3638860" cy="2732774"/>
          </a:xfrm>
        </p:grpSpPr>
        <p:sp>
          <p:nvSpPr>
            <p:cNvPr id="11" name="Google Shape;1060;p24">
              <a:extLst>
                <a:ext uri="{FF2B5EF4-FFF2-40B4-BE49-F238E27FC236}">
                  <a16:creationId xmlns:a16="http://schemas.microsoft.com/office/drawing/2014/main" id="{357CCAC8-97B5-424F-9564-97FE0AD9BCAB}"/>
                </a:ext>
              </a:extLst>
            </p:cNvPr>
            <p:cNvSpPr/>
            <p:nvPr/>
          </p:nvSpPr>
          <p:spPr>
            <a:xfrm>
              <a:off x="4174860" y="2011795"/>
              <a:ext cx="201713" cy="187823"/>
            </a:xfrm>
            <a:custGeom>
              <a:avLst/>
              <a:gdLst/>
              <a:ahLst/>
              <a:cxnLst/>
              <a:rect l="l" t="t" r="r" b="b"/>
              <a:pathLst>
                <a:path w="1307" h="1217" extrusionOk="0">
                  <a:moveTo>
                    <a:pt x="57" y="0"/>
                  </a:moveTo>
                  <a:lnTo>
                    <a:pt x="1" y="781"/>
                  </a:lnTo>
                  <a:lnTo>
                    <a:pt x="302" y="905"/>
                  </a:lnTo>
                  <a:lnTo>
                    <a:pt x="1094" y="1217"/>
                  </a:lnTo>
                  <a:cubicBezTo>
                    <a:pt x="1173" y="1094"/>
                    <a:pt x="1250" y="960"/>
                    <a:pt x="1306" y="860"/>
                  </a:cubicBezTo>
                  <a:cubicBezTo>
                    <a:pt x="1250" y="603"/>
                    <a:pt x="1139" y="290"/>
                    <a:pt x="949" y="112"/>
                  </a:cubicBezTo>
                  <a:lnTo>
                    <a:pt x="871" y="10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61;p24">
              <a:extLst>
                <a:ext uri="{FF2B5EF4-FFF2-40B4-BE49-F238E27FC236}">
                  <a16:creationId xmlns:a16="http://schemas.microsoft.com/office/drawing/2014/main" id="{BF5CCD49-184F-4827-9E46-89C673D1DA5F}"/>
                </a:ext>
              </a:extLst>
            </p:cNvPr>
            <p:cNvSpPr/>
            <p:nvPr/>
          </p:nvSpPr>
          <p:spPr>
            <a:xfrm>
              <a:off x="4221469" y="2027382"/>
              <a:ext cx="155104" cy="172235"/>
            </a:xfrm>
            <a:custGeom>
              <a:avLst/>
              <a:gdLst/>
              <a:ahLst/>
              <a:cxnLst/>
              <a:rect l="l" t="t" r="r" b="b"/>
              <a:pathLst>
                <a:path w="1005" h="1116" extrusionOk="0">
                  <a:moveTo>
                    <a:pt x="569" y="0"/>
                  </a:moveTo>
                  <a:lnTo>
                    <a:pt x="0" y="804"/>
                  </a:lnTo>
                  <a:lnTo>
                    <a:pt x="792" y="1116"/>
                  </a:lnTo>
                  <a:cubicBezTo>
                    <a:pt x="871" y="993"/>
                    <a:pt x="948" y="859"/>
                    <a:pt x="1004" y="759"/>
                  </a:cubicBezTo>
                  <a:cubicBezTo>
                    <a:pt x="948" y="502"/>
                    <a:pt x="837" y="189"/>
                    <a:pt x="647" y="11"/>
                  </a:cubicBezTo>
                  <a:lnTo>
                    <a:pt x="569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62;p24">
              <a:extLst>
                <a:ext uri="{FF2B5EF4-FFF2-40B4-BE49-F238E27FC236}">
                  <a16:creationId xmlns:a16="http://schemas.microsoft.com/office/drawing/2014/main" id="{0CD0E2BD-CA70-4F09-A204-3611A6A68CC7}"/>
                </a:ext>
              </a:extLst>
            </p:cNvPr>
            <p:cNvSpPr/>
            <p:nvPr/>
          </p:nvSpPr>
          <p:spPr>
            <a:xfrm>
              <a:off x="4849912" y="3423479"/>
              <a:ext cx="852687" cy="513619"/>
            </a:xfrm>
            <a:custGeom>
              <a:avLst/>
              <a:gdLst/>
              <a:ahLst/>
              <a:cxnLst/>
              <a:rect l="l" t="t" r="r" b="b"/>
              <a:pathLst>
                <a:path w="5525" h="3328" extrusionOk="0">
                  <a:moveTo>
                    <a:pt x="1070" y="1"/>
                  </a:moveTo>
                  <a:cubicBezTo>
                    <a:pt x="554" y="1"/>
                    <a:pt x="155" y="43"/>
                    <a:pt x="0" y="137"/>
                  </a:cubicBezTo>
                  <a:lnTo>
                    <a:pt x="0" y="1186"/>
                  </a:lnTo>
                  <a:lnTo>
                    <a:pt x="4776" y="3328"/>
                  </a:lnTo>
                  <a:cubicBezTo>
                    <a:pt x="4776" y="3328"/>
                    <a:pt x="5524" y="1532"/>
                    <a:pt x="5390" y="885"/>
                  </a:cubicBezTo>
                  <a:cubicBezTo>
                    <a:pt x="5281" y="389"/>
                    <a:pt x="2637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63;p24">
              <a:extLst>
                <a:ext uri="{FF2B5EF4-FFF2-40B4-BE49-F238E27FC236}">
                  <a16:creationId xmlns:a16="http://schemas.microsoft.com/office/drawing/2014/main" id="{C13305B1-2E1E-40EB-A4C1-5080B0E72C25}"/>
                </a:ext>
              </a:extLst>
            </p:cNvPr>
            <p:cNvSpPr/>
            <p:nvPr/>
          </p:nvSpPr>
          <p:spPr>
            <a:xfrm>
              <a:off x="5547343" y="2717868"/>
              <a:ext cx="716566" cy="179180"/>
            </a:xfrm>
            <a:custGeom>
              <a:avLst/>
              <a:gdLst/>
              <a:ahLst/>
              <a:cxnLst/>
              <a:rect l="l" t="t" r="r" b="b"/>
              <a:pathLst>
                <a:path w="4643" h="1161" extrusionOk="0">
                  <a:moveTo>
                    <a:pt x="2087" y="0"/>
                  </a:moveTo>
                  <a:cubicBezTo>
                    <a:pt x="2087" y="0"/>
                    <a:pt x="179" y="703"/>
                    <a:pt x="90" y="726"/>
                  </a:cubicBezTo>
                  <a:cubicBezTo>
                    <a:pt x="1" y="748"/>
                    <a:pt x="157" y="1116"/>
                    <a:pt x="190" y="1138"/>
                  </a:cubicBezTo>
                  <a:cubicBezTo>
                    <a:pt x="199" y="1152"/>
                    <a:pt x="360" y="1158"/>
                    <a:pt x="562" y="1158"/>
                  </a:cubicBezTo>
                  <a:cubicBezTo>
                    <a:pt x="872" y="1158"/>
                    <a:pt x="1278" y="1143"/>
                    <a:pt x="1373" y="1116"/>
                  </a:cubicBezTo>
                  <a:cubicBezTo>
                    <a:pt x="1400" y="1110"/>
                    <a:pt x="1496" y="1108"/>
                    <a:pt x="1634" y="1108"/>
                  </a:cubicBezTo>
                  <a:cubicBezTo>
                    <a:pt x="2286" y="1108"/>
                    <a:pt x="3895" y="1160"/>
                    <a:pt x="3895" y="1160"/>
                  </a:cubicBezTo>
                  <a:lnTo>
                    <a:pt x="4643" y="815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64;p24">
              <a:extLst>
                <a:ext uri="{FF2B5EF4-FFF2-40B4-BE49-F238E27FC236}">
                  <a16:creationId xmlns:a16="http://schemas.microsoft.com/office/drawing/2014/main" id="{F3367EB5-B72E-4EC6-BF5A-239315147FA2}"/>
                </a:ext>
              </a:extLst>
            </p:cNvPr>
            <p:cNvSpPr/>
            <p:nvPr/>
          </p:nvSpPr>
          <p:spPr>
            <a:xfrm>
              <a:off x="5592254" y="2843650"/>
              <a:ext cx="671655" cy="111891"/>
            </a:xfrm>
            <a:custGeom>
              <a:avLst/>
              <a:gdLst/>
              <a:ahLst/>
              <a:cxnLst/>
              <a:rect l="l" t="t" r="r" b="b"/>
              <a:pathLst>
                <a:path w="4352" h="725" extrusionOk="0">
                  <a:moveTo>
                    <a:pt x="0" y="0"/>
                  </a:moveTo>
                  <a:lnTo>
                    <a:pt x="0" y="725"/>
                  </a:lnTo>
                  <a:lnTo>
                    <a:pt x="4352" y="725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65;p24">
              <a:extLst>
                <a:ext uri="{FF2B5EF4-FFF2-40B4-BE49-F238E27FC236}">
                  <a16:creationId xmlns:a16="http://schemas.microsoft.com/office/drawing/2014/main" id="{B1267E4B-2F03-4B79-BEAC-CE75A5846D0E}"/>
                </a:ext>
              </a:extLst>
            </p:cNvPr>
            <p:cNvSpPr/>
            <p:nvPr/>
          </p:nvSpPr>
          <p:spPr>
            <a:xfrm>
              <a:off x="5531909" y="2912482"/>
              <a:ext cx="578747" cy="957633"/>
            </a:xfrm>
            <a:custGeom>
              <a:avLst/>
              <a:gdLst/>
              <a:ahLst/>
              <a:cxnLst/>
              <a:rect l="l" t="t" r="r" b="b"/>
              <a:pathLst>
                <a:path w="3750" h="6205" extrusionOk="0">
                  <a:moveTo>
                    <a:pt x="0" y="0"/>
                  </a:moveTo>
                  <a:lnTo>
                    <a:pt x="302" y="6204"/>
                  </a:lnTo>
                  <a:lnTo>
                    <a:pt x="3749" y="6204"/>
                  </a:lnTo>
                  <a:lnTo>
                    <a:pt x="2913" y="5724"/>
                  </a:lnTo>
                  <a:lnTo>
                    <a:pt x="2913" y="279"/>
                  </a:lnTo>
                  <a:lnTo>
                    <a:pt x="335" y="279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6;p24">
              <a:extLst>
                <a:ext uri="{FF2B5EF4-FFF2-40B4-BE49-F238E27FC236}">
                  <a16:creationId xmlns:a16="http://schemas.microsoft.com/office/drawing/2014/main" id="{66973011-FBC5-4919-9C44-BA0E403BAA9B}"/>
                </a:ext>
              </a:extLst>
            </p:cNvPr>
            <p:cNvSpPr/>
            <p:nvPr/>
          </p:nvSpPr>
          <p:spPr>
            <a:xfrm>
              <a:off x="5552436" y="2955387"/>
              <a:ext cx="429044" cy="871516"/>
            </a:xfrm>
            <a:custGeom>
              <a:avLst/>
              <a:gdLst/>
              <a:ahLst/>
              <a:cxnLst/>
              <a:rect l="l" t="t" r="r" b="b"/>
              <a:pathLst>
                <a:path w="2780" h="5647" extrusionOk="0">
                  <a:moveTo>
                    <a:pt x="1" y="1"/>
                  </a:moveTo>
                  <a:lnTo>
                    <a:pt x="169" y="5647"/>
                  </a:lnTo>
                  <a:lnTo>
                    <a:pt x="27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7;p24">
              <a:extLst>
                <a:ext uri="{FF2B5EF4-FFF2-40B4-BE49-F238E27FC236}">
                  <a16:creationId xmlns:a16="http://schemas.microsoft.com/office/drawing/2014/main" id="{923B2517-7C51-4D91-8C79-7DD692B6FC99}"/>
                </a:ext>
              </a:extLst>
            </p:cNvPr>
            <p:cNvSpPr/>
            <p:nvPr/>
          </p:nvSpPr>
          <p:spPr>
            <a:xfrm>
              <a:off x="5587006" y="3869964"/>
              <a:ext cx="532293" cy="67135"/>
            </a:xfrm>
            <a:custGeom>
              <a:avLst/>
              <a:gdLst/>
              <a:ahLst/>
              <a:cxnLst/>
              <a:rect l="l" t="t" r="r" b="b"/>
              <a:pathLst>
                <a:path w="3449" h="435" extrusionOk="0">
                  <a:moveTo>
                    <a:pt x="0" y="0"/>
                  </a:moveTo>
                  <a:lnTo>
                    <a:pt x="0" y="435"/>
                  </a:lnTo>
                  <a:lnTo>
                    <a:pt x="3448" y="435"/>
                  </a:lnTo>
                  <a:lnTo>
                    <a:pt x="3448" y="0"/>
                  </a:lnTo>
                  <a:close/>
                </a:path>
              </a:pathLst>
            </a:custGeom>
            <a:solidFill>
              <a:srgbClr val="8C6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68;p24">
              <a:extLst>
                <a:ext uri="{FF2B5EF4-FFF2-40B4-BE49-F238E27FC236}">
                  <a16:creationId xmlns:a16="http://schemas.microsoft.com/office/drawing/2014/main" id="{617ACEFF-19F8-4528-B840-5949B5B8409A}"/>
                </a:ext>
              </a:extLst>
            </p:cNvPr>
            <p:cNvSpPr/>
            <p:nvPr/>
          </p:nvSpPr>
          <p:spPr>
            <a:xfrm>
              <a:off x="4138746" y="2857385"/>
              <a:ext cx="611465" cy="530749"/>
            </a:xfrm>
            <a:custGeom>
              <a:avLst/>
              <a:gdLst/>
              <a:ahLst/>
              <a:cxnLst/>
              <a:rect l="l" t="t" r="r" b="b"/>
              <a:pathLst>
                <a:path w="3962" h="3439" extrusionOk="0">
                  <a:moveTo>
                    <a:pt x="2444" y="0"/>
                  </a:moveTo>
                  <a:cubicBezTo>
                    <a:pt x="2433" y="33"/>
                    <a:pt x="2422" y="100"/>
                    <a:pt x="2399" y="190"/>
                  </a:cubicBezTo>
                  <a:cubicBezTo>
                    <a:pt x="2344" y="380"/>
                    <a:pt x="2277" y="658"/>
                    <a:pt x="2198" y="960"/>
                  </a:cubicBezTo>
                  <a:cubicBezTo>
                    <a:pt x="2198" y="982"/>
                    <a:pt x="2188" y="993"/>
                    <a:pt x="2188" y="1015"/>
                  </a:cubicBezTo>
                  <a:cubicBezTo>
                    <a:pt x="2121" y="1295"/>
                    <a:pt x="2042" y="1585"/>
                    <a:pt x="1987" y="1819"/>
                  </a:cubicBezTo>
                  <a:cubicBezTo>
                    <a:pt x="1908" y="2120"/>
                    <a:pt x="1864" y="2332"/>
                    <a:pt x="1864" y="2332"/>
                  </a:cubicBezTo>
                  <a:lnTo>
                    <a:pt x="202" y="2377"/>
                  </a:lnTo>
                  <a:cubicBezTo>
                    <a:pt x="202" y="2377"/>
                    <a:pt x="1" y="2544"/>
                    <a:pt x="659" y="2845"/>
                  </a:cubicBezTo>
                  <a:cubicBezTo>
                    <a:pt x="982" y="2996"/>
                    <a:pt x="1941" y="3439"/>
                    <a:pt x="2136" y="3439"/>
                  </a:cubicBezTo>
                  <a:cubicBezTo>
                    <a:pt x="2143" y="3439"/>
                    <a:pt x="2149" y="3438"/>
                    <a:pt x="2154" y="3437"/>
                  </a:cubicBezTo>
                  <a:cubicBezTo>
                    <a:pt x="2221" y="3425"/>
                    <a:pt x="2545" y="2924"/>
                    <a:pt x="2902" y="2343"/>
                  </a:cubicBezTo>
                  <a:cubicBezTo>
                    <a:pt x="3348" y="1607"/>
                    <a:pt x="3850" y="759"/>
                    <a:pt x="3961" y="569"/>
                  </a:cubicBezTo>
                  <a:lnTo>
                    <a:pt x="2444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69;p24">
              <a:extLst>
                <a:ext uri="{FF2B5EF4-FFF2-40B4-BE49-F238E27FC236}">
                  <a16:creationId xmlns:a16="http://schemas.microsoft.com/office/drawing/2014/main" id="{9AE6BA46-30C8-47FB-A61C-DBE9C72E2BBC}"/>
                </a:ext>
              </a:extLst>
            </p:cNvPr>
            <p:cNvSpPr/>
            <p:nvPr/>
          </p:nvSpPr>
          <p:spPr>
            <a:xfrm>
              <a:off x="4508991" y="2857385"/>
              <a:ext cx="241222" cy="361755"/>
            </a:xfrm>
            <a:custGeom>
              <a:avLst/>
              <a:gdLst/>
              <a:ahLst/>
              <a:cxnLst/>
              <a:rect l="l" t="t" r="r" b="b"/>
              <a:pathLst>
                <a:path w="1563" h="2344" extrusionOk="0">
                  <a:moveTo>
                    <a:pt x="45" y="0"/>
                  </a:moveTo>
                  <a:cubicBezTo>
                    <a:pt x="34" y="33"/>
                    <a:pt x="23" y="100"/>
                    <a:pt x="0" y="190"/>
                  </a:cubicBezTo>
                  <a:lnTo>
                    <a:pt x="503" y="2343"/>
                  </a:lnTo>
                  <a:cubicBezTo>
                    <a:pt x="949" y="1607"/>
                    <a:pt x="1451" y="759"/>
                    <a:pt x="1562" y="569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70;p24">
              <a:extLst>
                <a:ext uri="{FF2B5EF4-FFF2-40B4-BE49-F238E27FC236}">
                  <a16:creationId xmlns:a16="http://schemas.microsoft.com/office/drawing/2014/main" id="{48C3FF97-92B2-4E89-89B1-52BB85E73B48}"/>
                </a:ext>
              </a:extLst>
            </p:cNvPr>
            <p:cNvSpPr/>
            <p:nvPr/>
          </p:nvSpPr>
          <p:spPr>
            <a:xfrm>
              <a:off x="4083649" y="2805684"/>
              <a:ext cx="394474" cy="333821"/>
            </a:xfrm>
            <a:custGeom>
              <a:avLst/>
              <a:gdLst/>
              <a:ahLst/>
              <a:cxnLst/>
              <a:rect l="l" t="t" r="r" b="b"/>
              <a:pathLst>
                <a:path w="2556" h="2163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cubicBezTo>
                    <a:pt x="1707" y="1764"/>
                    <a:pt x="1752" y="1786"/>
                    <a:pt x="1774" y="1786"/>
                  </a:cubicBezTo>
                  <a:cubicBezTo>
                    <a:pt x="1886" y="1830"/>
                    <a:pt x="2076" y="2143"/>
                    <a:pt x="2165" y="2154"/>
                  </a:cubicBezTo>
                  <a:cubicBezTo>
                    <a:pt x="2182" y="2159"/>
                    <a:pt x="2210" y="2162"/>
                    <a:pt x="2242" y="2162"/>
                  </a:cubicBezTo>
                  <a:cubicBezTo>
                    <a:pt x="2274" y="2162"/>
                    <a:pt x="2310" y="2159"/>
                    <a:pt x="2344" y="2154"/>
                  </a:cubicBezTo>
                  <a:cubicBezTo>
                    <a:pt x="2399" y="1920"/>
                    <a:pt x="2478" y="1630"/>
                    <a:pt x="2545" y="1350"/>
                  </a:cubicBezTo>
                  <a:cubicBezTo>
                    <a:pt x="2545" y="1328"/>
                    <a:pt x="2555" y="1317"/>
                    <a:pt x="2555" y="1295"/>
                  </a:cubicBezTo>
                  <a:lnTo>
                    <a:pt x="2555" y="1295"/>
                  </a:lnTo>
                  <a:lnTo>
                    <a:pt x="2221" y="1306"/>
                  </a:lnTo>
                  <a:cubicBezTo>
                    <a:pt x="2221" y="1306"/>
                    <a:pt x="1719" y="737"/>
                    <a:pt x="1373" y="358"/>
                  </a:cubicBezTo>
                  <a:cubicBezTo>
                    <a:pt x="1317" y="301"/>
                    <a:pt x="1273" y="246"/>
                    <a:pt x="1228" y="201"/>
                  </a:cubicBez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71;p24">
              <a:extLst>
                <a:ext uri="{FF2B5EF4-FFF2-40B4-BE49-F238E27FC236}">
                  <a16:creationId xmlns:a16="http://schemas.microsoft.com/office/drawing/2014/main" id="{1D7A722B-18FD-487D-97EC-5675E3222A89}"/>
                </a:ext>
              </a:extLst>
            </p:cNvPr>
            <p:cNvSpPr/>
            <p:nvPr/>
          </p:nvSpPr>
          <p:spPr>
            <a:xfrm>
              <a:off x="4083649" y="2805684"/>
              <a:ext cx="251562" cy="266995"/>
            </a:xfrm>
            <a:custGeom>
              <a:avLst/>
              <a:gdLst/>
              <a:ahLst/>
              <a:cxnLst/>
              <a:rect l="l" t="t" r="r" b="b"/>
              <a:pathLst>
                <a:path w="1630" h="1730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lnTo>
                    <a:pt x="1228" y="201"/>
                  </a:ln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72;p24">
              <a:extLst>
                <a:ext uri="{FF2B5EF4-FFF2-40B4-BE49-F238E27FC236}">
                  <a16:creationId xmlns:a16="http://schemas.microsoft.com/office/drawing/2014/main" id="{0F3769AB-3DDB-4808-BA3C-898A2D4BDEB5}"/>
                </a:ext>
              </a:extLst>
            </p:cNvPr>
            <p:cNvSpPr/>
            <p:nvPr/>
          </p:nvSpPr>
          <p:spPr>
            <a:xfrm>
              <a:off x="2709469" y="3436443"/>
              <a:ext cx="611465" cy="194150"/>
            </a:xfrm>
            <a:custGeom>
              <a:avLst/>
              <a:gdLst/>
              <a:ahLst/>
              <a:cxnLst/>
              <a:rect l="l" t="t" r="r" b="b"/>
              <a:pathLst>
                <a:path w="3962" h="1258" extrusionOk="0">
                  <a:moveTo>
                    <a:pt x="1473" y="0"/>
                  </a:moveTo>
                  <a:cubicBezTo>
                    <a:pt x="1267" y="0"/>
                    <a:pt x="963" y="332"/>
                    <a:pt x="737" y="499"/>
                  </a:cubicBezTo>
                  <a:cubicBezTo>
                    <a:pt x="670" y="555"/>
                    <a:pt x="603" y="588"/>
                    <a:pt x="558" y="600"/>
                  </a:cubicBezTo>
                  <a:cubicBezTo>
                    <a:pt x="324" y="645"/>
                    <a:pt x="123" y="756"/>
                    <a:pt x="68" y="834"/>
                  </a:cubicBezTo>
                  <a:cubicBezTo>
                    <a:pt x="1" y="912"/>
                    <a:pt x="224" y="945"/>
                    <a:pt x="502" y="957"/>
                  </a:cubicBezTo>
                  <a:cubicBezTo>
                    <a:pt x="715" y="957"/>
                    <a:pt x="938" y="957"/>
                    <a:pt x="1149" y="945"/>
                  </a:cubicBezTo>
                  <a:cubicBezTo>
                    <a:pt x="1228" y="945"/>
                    <a:pt x="1306" y="935"/>
                    <a:pt x="1373" y="935"/>
                  </a:cubicBezTo>
                  <a:cubicBezTo>
                    <a:pt x="1386" y="934"/>
                    <a:pt x="1401" y="933"/>
                    <a:pt x="1416" y="933"/>
                  </a:cubicBezTo>
                  <a:cubicBezTo>
                    <a:pt x="1735" y="933"/>
                    <a:pt x="2545" y="1135"/>
                    <a:pt x="2545" y="1135"/>
                  </a:cubicBezTo>
                  <a:cubicBezTo>
                    <a:pt x="2924" y="1225"/>
                    <a:pt x="3393" y="1258"/>
                    <a:pt x="3817" y="1258"/>
                  </a:cubicBezTo>
                  <a:cubicBezTo>
                    <a:pt x="3939" y="923"/>
                    <a:pt x="3961" y="444"/>
                    <a:pt x="3884" y="64"/>
                  </a:cubicBezTo>
                  <a:lnTo>
                    <a:pt x="3850" y="30"/>
                  </a:lnTo>
                  <a:cubicBezTo>
                    <a:pt x="3850" y="30"/>
                    <a:pt x="3671" y="53"/>
                    <a:pt x="3426" y="87"/>
                  </a:cubicBezTo>
                  <a:cubicBezTo>
                    <a:pt x="3192" y="120"/>
                    <a:pt x="2902" y="164"/>
                    <a:pt x="2645" y="198"/>
                  </a:cubicBezTo>
                  <a:cubicBezTo>
                    <a:pt x="2332" y="243"/>
                    <a:pt x="2076" y="276"/>
                    <a:pt x="1987" y="276"/>
                  </a:cubicBezTo>
                  <a:cubicBezTo>
                    <a:pt x="1971" y="277"/>
                    <a:pt x="1957" y="278"/>
                    <a:pt x="1944" y="278"/>
                  </a:cubicBezTo>
                  <a:cubicBezTo>
                    <a:pt x="1755" y="278"/>
                    <a:pt x="1771" y="134"/>
                    <a:pt x="1551" y="20"/>
                  </a:cubicBezTo>
                  <a:cubicBezTo>
                    <a:pt x="1527" y="6"/>
                    <a:pt x="1501" y="0"/>
                    <a:pt x="1473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73;p24">
              <a:extLst>
                <a:ext uri="{FF2B5EF4-FFF2-40B4-BE49-F238E27FC236}">
                  <a16:creationId xmlns:a16="http://schemas.microsoft.com/office/drawing/2014/main" id="{5ADBA54E-4490-4E4A-973F-7DBF8CA4E772}"/>
                </a:ext>
              </a:extLst>
            </p:cNvPr>
            <p:cNvSpPr/>
            <p:nvPr/>
          </p:nvSpPr>
          <p:spPr>
            <a:xfrm>
              <a:off x="2886798" y="3441073"/>
              <a:ext cx="434137" cy="189520"/>
            </a:xfrm>
            <a:custGeom>
              <a:avLst/>
              <a:gdLst/>
              <a:ahLst/>
              <a:cxnLst/>
              <a:rect l="l" t="t" r="r" b="b"/>
              <a:pathLst>
                <a:path w="2813" h="1228" extrusionOk="0">
                  <a:moveTo>
                    <a:pt x="2701" y="0"/>
                  </a:moveTo>
                  <a:cubicBezTo>
                    <a:pt x="2701" y="0"/>
                    <a:pt x="2031" y="90"/>
                    <a:pt x="1485" y="168"/>
                  </a:cubicBezTo>
                  <a:cubicBezTo>
                    <a:pt x="1027" y="592"/>
                    <a:pt x="469" y="804"/>
                    <a:pt x="0" y="915"/>
                  </a:cubicBezTo>
                  <a:cubicBezTo>
                    <a:pt x="79" y="915"/>
                    <a:pt x="157" y="905"/>
                    <a:pt x="224" y="905"/>
                  </a:cubicBezTo>
                  <a:cubicBezTo>
                    <a:pt x="237" y="904"/>
                    <a:pt x="252" y="903"/>
                    <a:pt x="267" y="903"/>
                  </a:cubicBezTo>
                  <a:cubicBezTo>
                    <a:pt x="586" y="903"/>
                    <a:pt x="1396" y="1105"/>
                    <a:pt x="1396" y="1105"/>
                  </a:cubicBezTo>
                  <a:cubicBezTo>
                    <a:pt x="1775" y="1195"/>
                    <a:pt x="2244" y="1228"/>
                    <a:pt x="2668" y="1228"/>
                  </a:cubicBezTo>
                  <a:cubicBezTo>
                    <a:pt x="2790" y="893"/>
                    <a:pt x="2812" y="414"/>
                    <a:pt x="2735" y="34"/>
                  </a:cubicBezTo>
                  <a:lnTo>
                    <a:pt x="270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74;p24">
              <a:extLst>
                <a:ext uri="{FF2B5EF4-FFF2-40B4-BE49-F238E27FC236}">
                  <a16:creationId xmlns:a16="http://schemas.microsoft.com/office/drawing/2014/main" id="{3DE969D7-0A57-4345-9CF7-2549A3AEE58F}"/>
                </a:ext>
              </a:extLst>
            </p:cNvPr>
            <p:cNvSpPr/>
            <p:nvPr/>
          </p:nvSpPr>
          <p:spPr>
            <a:xfrm>
              <a:off x="2625049" y="3504195"/>
              <a:ext cx="611465" cy="195385"/>
            </a:xfrm>
            <a:custGeom>
              <a:avLst/>
              <a:gdLst/>
              <a:ahLst/>
              <a:cxnLst/>
              <a:rect l="l" t="t" r="r" b="b"/>
              <a:pathLst>
                <a:path w="3962" h="1266" extrusionOk="0">
                  <a:moveTo>
                    <a:pt x="1473" y="1"/>
                  </a:moveTo>
                  <a:cubicBezTo>
                    <a:pt x="1211" y="1"/>
                    <a:pt x="762" y="566"/>
                    <a:pt x="548" y="607"/>
                  </a:cubicBezTo>
                  <a:cubicBezTo>
                    <a:pt x="324" y="652"/>
                    <a:pt x="124" y="752"/>
                    <a:pt x="57" y="841"/>
                  </a:cubicBezTo>
                  <a:cubicBezTo>
                    <a:pt x="0" y="920"/>
                    <a:pt x="224" y="953"/>
                    <a:pt x="503" y="964"/>
                  </a:cubicBezTo>
                  <a:cubicBezTo>
                    <a:pt x="714" y="964"/>
                    <a:pt x="927" y="964"/>
                    <a:pt x="1138" y="953"/>
                  </a:cubicBezTo>
                  <a:lnTo>
                    <a:pt x="1150" y="953"/>
                  </a:lnTo>
                  <a:cubicBezTo>
                    <a:pt x="1217" y="953"/>
                    <a:pt x="1295" y="942"/>
                    <a:pt x="1373" y="942"/>
                  </a:cubicBezTo>
                  <a:cubicBezTo>
                    <a:pt x="1387" y="941"/>
                    <a:pt x="1401" y="940"/>
                    <a:pt x="1417" y="940"/>
                  </a:cubicBezTo>
                  <a:cubicBezTo>
                    <a:pt x="1734" y="940"/>
                    <a:pt x="2534" y="1143"/>
                    <a:pt x="2534" y="1143"/>
                  </a:cubicBezTo>
                  <a:cubicBezTo>
                    <a:pt x="2913" y="1232"/>
                    <a:pt x="3392" y="1265"/>
                    <a:pt x="3806" y="1265"/>
                  </a:cubicBezTo>
                  <a:cubicBezTo>
                    <a:pt x="3940" y="930"/>
                    <a:pt x="3962" y="439"/>
                    <a:pt x="3873" y="60"/>
                  </a:cubicBezTo>
                  <a:lnTo>
                    <a:pt x="3850" y="27"/>
                  </a:lnTo>
                  <a:cubicBezTo>
                    <a:pt x="3850" y="27"/>
                    <a:pt x="3181" y="127"/>
                    <a:pt x="2634" y="206"/>
                  </a:cubicBezTo>
                  <a:cubicBezTo>
                    <a:pt x="2333" y="239"/>
                    <a:pt x="2076" y="272"/>
                    <a:pt x="1986" y="283"/>
                  </a:cubicBezTo>
                  <a:cubicBezTo>
                    <a:pt x="1971" y="285"/>
                    <a:pt x="1956" y="285"/>
                    <a:pt x="1942" y="285"/>
                  </a:cubicBezTo>
                  <a:cubicBezTo>
                    <a:pt x="1746" y="285"/>
                    <a:pt x="1770" y="141"/>
                    <a:pt x="1540" y="15"/>
                  </a:cubicBezTo>
                  <a:cubicBezTo>
                    <a:pt x="1520" y="5"/>
                    <a:pt x="1497" y="1"/>
                    <a:pt x="1473" y="1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75;p24">
              <a:extLst>
                <a:ext uri="{FF2B5EF4-FFF2-40B4-BE49-F238E27FC236}">
                  <a16:creationId xmlns:a16="http://schemas.microsoft.com/office/drawing/2014/main" id="{184D82C0-4B4E-45DA-BD40-9B1B512C6933}"/>
                </a:ext>
              </a:extLst>
            </p:cNvPr>
            <p:cNvSpPr/>
            <p:nvPr/>
          </p:nvSpPr>
          <p:spPr>
            <a:xfrm>
              <a:off x="2802532" y="3501417"/>
              <a:ext cx="444323" cy="197700"/>
            </a:xfrm>
            <a:custGeom>
              <a:avLst/>
              <a:gdLst/>
              <a:ahLst/>
              <a:cxnLst/>
              <a:rect l="l" t="t" r="r" b="b"/>
              <a:pathLst>
                <a:path w="2879" h="1281" extrusionOk="0">
                  <a:moveTo>
                    <a:pt x="2298" y="0"/>
                  </a:moveTo>
                  <a:cubicBezTo>
                    <a:pt x="2187" y="0"/>
                    <a:pt x="2081" y="82"/>
                    <a:pt x="1997" y="157"/>
                  </a:cubicBezTo>
                  <a:cubicBezTo>
                    <a:pt x="1808" y="313"/>
                    <a:pt x="1607" y="457"/>
                    <a:pt x="1406" y="591"/>
                  </a:cubicBezTo>
                  <a:cubicBezTo>
                    <a:pt x="1294" y="670"/>
                    <a:pt x="1194" y="748"/>
                    <a:pt x="1071" y="792"/>
                  </a:cubicBezTo>
                  <a:cubicBezTo>
                    <a:pt x="970" y="826"/>
                    <a:pt x="859" y="837"/>
                    <a:pt x="759" y="859"/>
                  </a:cubicBezTo>
                  <a:cubicBezTo>
                    <a:pt x="613" y="871"/>
                    <a:pt x="479" y="893"/>
                    <a:pt x="335" y="915"/>
                  </a:cubicBezTo>
                  <a:cubicBezTo>
                    <a:pt x="223" y="926"/>
                    <a:pt x="112" y="960"/>
                    <a:pt x="0" y="971"/>
                  </a:cubicBezTo>
                  <a:cubicBezTo>
                    <a:pt x="67" y="971"/>
                    <a:pt x="145" y="960"/>
                    <a:pt x="223" y="960"/>
                  </a:cubicBezTo>
                  <a:cubicBezTo>
                    <a:pt x="237" y="959"/>
                    <a:pt x="251" y="958"/>
                    <a:pt x="267" y="958"/>
                  </a:cubicBezTo>
                  <a:cubicBezTo>
                    <a:pt x="584" y="958"/>
                    <a:pt x="1384" y="1161"/>
                    <a:pt x="1384" y="1161"/>
                  </a:cubicBezTo>
                  <a:cubicBezTo>
                    <a:pt x="1618" y="1216"/>
                    <a:pt x="1863" y="1238"/>
                    <a:pt x="2098" y="1261"/>
                  </a:cubicBezTo>
                  <a:cubicBezTo>
                    <a:pt x="2232" y="1272"/>
                    <a:pt x="2354" y="1272"/>
                    <a:pt x="2477" y="1272"/>
                  </a:cubicBezTo>
                  <a:cubicBezTo>
                    <a:pt x="2505" y="1278"/>
                    <a:pt x="2535" y="1280"/>
                    <a:pt x="2566" y="1280"/>
                  </a:cubicBezTo>
                  <a:cubicBezTo>
                    <a:pt x="2597" y="1280"/>
                    <a:pt x="2628" y="1278"/>
                    <a:pt x="2656" y="1272"/>
                  </a:cubicBezTo>
                  <a:cubicBezTo>
                    <a:pt x="2689" y="1272"/>
                    <a:pt x="2723" y="1261"/>
                    <a:pt x="2745" y="1250"/>
                  </a:cubicBezTo>
                  <a:cubicBezTo>
                    <a:pt x="2879" y="1172"/>
                    <a:pt x="2867" y="982"/>
                    <a:pt x="2867" y="859"/>
                  </a:cubicBezTo>
                  <a:cubicBezTo>
                    <a:pt x="2879" y="603"/>
                    <a:pt x="2767" y="457"/>
                    <a:pt x="2622" y="257"/>
                  </a:cubicBezTo>
                  <a:cubicBezTo>
                    <a:pt x="2555" y="157"/>
                    <a:pt x="2488" y="33"/>
                    <a:pt x="2366" y="11"/>
                  </a:cubicBezTo>
                  <a:cubicBezTo>
                    <a:pt x="2343" y="4"/>
                    <a:pt x="2320" y="0"/>
                    <a:pt x="2298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76;p24">
              <a:extLst>
                <a:ext uri="{FF2B5EF4-FFF2-40B4-BE49-F238E27FC236}">
                  <a16:creationId xmlns:a16="http://schemas.microsoft.com/office/drawing/2014/main" id="{F98BF30D-3289-46EC-8A0E-C8A88147D39D}"/>
                </a:ext>
              </a:extLst>
            </p:cNvPr>
            <p:cNvSpPr/>
            <p:nvPr/>
          </p:nvSpPr>
          <p:spPr>
            <a:xfrm>
              <a:off x="3649665" y="2056551"/>
              <a:ext cx="669957" cy="909327"/>
            </a:xfrm>
            <a:custGeom>
              <a:avLst/>
              <a:gdLst/>
              <a:ahLst/>
              <a:cxnLst/>
              <a:rect l="l" t="t" r="r" b="b"/>
              <a:pathLst>
                <a:path w="4341" h="5892" extrusionOk="0">
                  <a:moveTo>
                    <a:pt x="2032" y="0"/>
                  </a:moveTo>
                  <a:cubicBezTo>
                    <a:pt x="2020" y="0"/>
                    <a:pt x="2020" y="12"/>
                    <a:pt x="2009" y="12"/>
                  </a:cubicBezTo>
                  <a:cubicBezTo>
                    <a:pt x="1429" y="324"/>
                    <a:pt x="782" y="581"/>
                    <a:pt x="436" y="714"/>
                  </a:cubicBezTo>
                  <a:cubicBezTo>
                    <a:pt x="403" y="548"/>
                    <a:pt x="358" y="369"/>
                    <a:pt x="324" y="201"/>
                  </a:cubicBezTo>
                  <a:lnTo>
                    <a:pt x="1" y="290"/>
                  </a:lnTo>
                  <a:lnTo>
                    <a:pt x="391" y="2187"/>
                  </a:lnTo>
                  <a:lnTo>
                    <a:pt x="1172" y="3995"/>
                  </a:lnTo>
                  <a:lnTo>
                    <a:pt x="1350" y="4419"/>
                  </a:lnTo>
                  <a:cubicBezTo>
                    <a:pt x="1350" y="4419"/>
                    <a:pt x="1574" y="4654"/>
                    <a:pt x="1841" y="4932"/>
                  </a:cubicBezTo>
                  <a:cubicBezTo>
                    <a:pt x="1853" y="4944"/>
                    <a:pt x="1864" y="4966"/>
                    <a:pt x="1886" y="4977"/>
                  </a:cubicBezTo>
                  <a:cubicBezTo>
                    <a:pt x="2288" y="5390"/>
                    <a:pt x="2768" y="5892"/>
                    <a:pt x="2790" y="5892"/>
                  </a:cubicBezTo>
                  <a:lnTo>
                    <a:pt x="2801" y="5892"/>
                  </a:lnTo>
                  <a:cubicBezTo>
                    <a:pt x="2947" y="5792"/>
                    <a:pt x="4062" y="4865"/>
                    <a:pt x="4319" y="4676"/>
                  </a:cubicBezTo>
                  <a:cubicBezTo>
                    <a:pt x="4341" y="4654"/>
                    <a:pt x="3348" y="3493"/>
                    <a:pt x="3259" y="3382"/>
                  </a:cubicBezTo>
                  <a:lnTo>
                    <a:pt x="3247" y="3370"/>
                  </a:lnTo>
                  <a:cubicBezTo>
                    <a:pt x="3247" y="3370"/>
                    <a:pt x="3058" y="2835"/>
                    <a:pt x="2813" y="2177"/>
                  </a:cubicBezTo>
                  <a:cubicBezTo>
                    <a:pt x="2656" y="1730"/>
                    <a:pt x="2466" y="1217"/>
                    <a:pt x="2310" y="781"/>
                  </a:cubicBezTo>
                  <a:cubicBezTo>
                    <a:pt x="2265" y="670"/>
                    <a:pt x="2232" y="558"/>
                    <a:pt x="2198" y="458"/>
                  </a:cubicBezTo>
                  <a:cubicBezTo>
                    <a:pt x="2132" y="280"/>
                    <a:pt x="2076" y="124"/>
                    <a:pt x="2032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77;p24">
              <a:extLst>
                <a:ext uri="{FF2B5EF4-FFF2-40B4-BE49-F238E27FC236}">
                  <a16:creationId xmlns:a16="http://schemas.microsoft.com/office/drawing/2014/main" id="{0F34B28A-6598-4C6B-B940-6AB0A1CEDDB1}"/>
                </a:ext>
              </a:extLst>
            </p:cNvPr>
            <p:cNvSpPr/>
            <p:nvPr/>
          </p:nvSpPr>
          <p:spPr>
            <a:xfrm>
              <a:off x="3894283" y="2127236"/>
              <a:ext cx="425340" cy="838643"/>
            </a:xfrm>
            <a:custGeom>
              <a:avLst/>
              <a:gdLst/>
              <a:ahLst/>
              <a:cxnLst/>
              <a:rect l="l" t="t" r="r" b="b"/>
              <a:pathLst>
                <a:path w="2756" h="5434" extrusionOk="0">
                  <a:moveTo>
                    <a:pt x="613" y="0"/>
                  </a:moveTo>
                  <a:cubicBezTo>
                    <a:pt x="469" y="346"/>
                    <a:pt x="390" y="725"/>
                    <a:pt x="313" y="1082"/>
                  </a:cubicBezTo>
                  <a:cubicBezTo>
                    <a:pt x="145" y="1919"/>
                    <a:pt x="0" y="2778"/>
                    <a:pt x="90" y="3638"/>
                  </a:cubicBezTo>
                  <a:cubicBezTo>
                    <a:pt x="123" y="3928"/>
                    <a:pt x="167" y="4206"/>
                    <a:pt x="256" y="4474"/>
                  </a:cubicBezTo>
                  <a:cubicBezTo>
                    <a:pt x="268" y="4486"/>
                    <a:pt x="279" y="4508"/>
                    <a:pt x="301" y="4519"/>
                  </a:cubicBezTo>
                  <a:cubicBezTo>
                    <a:pt x="703" y="4932"/>
                    <a:pt x="1183" y="5434"/>
                    <a:pt x="1205" y="5434"/>
                  </a:cubicBezTo>
                  <a:lnTo>
                    <a:pt x="1216" y="5434"/>
                  </a:lnTo>
                  <a:cubicBezTo>
                    <a:pt x="1372" y="5334"/>
                    <a:pt x="2667" y="4307"/>
                    <a:pt x="2734" y="4218"/>
                  </a:cubicBezTo>
                  <a:cubicBezTo>
                    <a:pt x="2756" y="4196"/>
                    <a:pt x="1763" y="3035"/>
                    <a:pt x="1674" y="2924"/>
                  </a:cubicBezTo>
                  <a:lnTo>
                    <a:pt x="1662" y="2912"/>
                  </a:lnTo>
                  <a:cubicBezTo>
                    <a:pt x="1662" y="2912"/>
                    <a:pt x="1473" y="2377"/>
                    <a:pt x="1228" y="1719"/>
                  </a:cubicBezTo>
                  <a:cubicBezTo>
                    <a:pt x="1071" y="1272"/>
                    <a:pt x="881" y="759"/>
                    <a:pt x="725" y="323"/>
                  </a:cubicBezTo>
                  <a:cubicBezTo>
                    <a:pt x="680" y="212"/>
                    <a:pt x="647" y="10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78;p24">
              <a:extLst>
                <a:ext uri="{FF2B5EF4-FFF2-40B4-BE49-F238E27FC236}">
                  <a16:creationId xmlns:a16="http://schemas.microsoft.com/office/drawing/2014/main" id="{A51F6B6F-1F72-414E-9852-D1E57CF6311A}"/>
                </a:ext>
              </a:extLst>
            </p:cNvPr>
            <p:cNvSpPr/>
            <p:nvPr/>
          </p:nvSpPr>
          <p:spPr>
            <a:xfrm>
              <a:off x="3739333" y="2034173"/>
              <a:ext cx="223936" cy="399721"/>
            </a:xfrm>
            <a:custGeom>
              <a:avLst/>
              <a:gdLst/>
              <a:ahLst/>
              <a:cxnLst/>
              <a:rect l="l" t="t" r="r" b="b"/>
              <a:pathLst>
                <a:path w="1451" h="2590" extrusionOk="0">
                  <a:moveTo>
                    <a:pt x="1214" y="1"/>
                  </a:moveTo>
                  <a:cubicBezTo>
                    <a:pt x="1159" y="1"/>
                    <a:pt x="0" y="559"/>
                    <a:pt x="0" y="559"/>
                  </a:cubicBezTo>
                  <a:lnTo>
                    <a:pt x="234" y="2121"/>
                  </a:lnTo>
                  <a:lnTo>
                    <a:pt x="714" y="2533"/>
                  </a:lnTo>
                  <a:lnTo>
                    <a:pt x="759" y="2589"/>
                  </a:lnTo>
                  <a:lnTo>
                    <a:pt x="603" y="1384"/>
                  </a:lnTo>
                  <a:lnTo>
                    <a:pt x="1451" y="145"/>
                  </a:lnTo>
                  <a:cubicBezTo>
                    <a:pt x="1451" y="145"/>
                    <a:pt x="1250" y="11"/>
                    <a:pt x="1216" y="1"/>
                  </a:cubicBezTo>
                  <a:cubicBezTo>
                    <a:pt x="1215" y="1"/>
                    <a:pt x="1215" y="1"/>
                    <a:pt x="1214" y="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79;p24">
              <a:extLst>
                <a:ext uri="{FF2B5EF4-FFF2-40B4-BE49-F238E27FC236}">
                  <a16:creationId xmlns:a16="http://schemas.microsoft.com/office/drawing/2014/main" id="{32DAFE5C-010C-433B-B36E-0A12885224FF}"/>
                </a:ext>
              </a:extLst>
            </p:cNvPr>
            <p:cNvSpPr/>
            <p:nvPr/>
          </p:nvSpPr>
          <p:spPr>
            <a:xfrm>
              <a:off x="3709855" y="2046211"/>
              <a:ext cx="234431" cy="379041"/>
            </a:xfrm>
            <a:custGeom>
              <a:avLst/>
              <a:gdLst/>
              <a:ahLst/>
              <a:cxnLst/>
              <a:rect l="l" t="t" r="r" b="b"/>
              <a:pathLst>
                <a:path w="1519" h="2456" extrusionOk="0">
                  <a:moveTo>
                    <a:pt x="1" y="592"/>
                  </a:moveTo>
                  <a:cubicBezTo>
                    <a:pt x="1" y="592"/>
                    <a:pt x="1" y="592"/>
                    <a:pt x="1" y="592"/>
                  </a:cubicBezTo>
                  <a:cubicBezTo>
                    <a:pt x="1" y="593"/>
                    <a:pt x="1" y="593"/>
                    <a:pt x="2" y="593"/>
                  </a:cubicBezTo>
                  <a:lnTo>
                    <a:pt x="2" y="593"/>
                  </a:lnTo>
                  <a:cubicBezTo>
                    <a:pt x="2" y="592"/>
                    <a:pt x="1" y="592"/>
                    <a:pt x="1" y="592"/>
                  </a:cubicBezTo>
                  <a:close/>
                  <a:moveTo>
                    <a:pt x="1518" y="0"/>
                  </a:moveTo>
                  <a:cubicBezTo>
                    <a:pt x="1518" y="0"/>
                    <a:pt x="78" y="594"/>
                    <a:pt x="4" y="594"/>
                  </a:cubicBezTo>
                  <a:cubicBezTo>
                    <a:pt x="3" y="594"/>
                    <a:pt x="3" y="593"/>
                    <a:pt x="2" y="593"/>
                  </a:cubicBezTo>
                  <a:lnTo>
                    <a:pt x="2" y="593"/>
                  </a:lnTo>
                  <a:cubicBezTo>
                    <a:pt x="39" y="649"/>
                    <a:pt x="905" y="2455"/>
                    <a:pt x="905" y="2455"/>
                  </a:cubicBezTo>
                  <a:cubicBezTo>
                    <a:pt x="894" y="2422"/>
                    <a:pt x="693" y="1284"/>
                    <a:pt x="693" y="1284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80;p24">
              <a:extLst>
                <a:ext uri="{FF2B5EF4-FFF2-40B4-BE49-F238E27FC236}">
                  <a16:creationId xmlns:a16="http://schemas.microsoft.com/office/drawing/2014/main" id="{B11C8E55-E695-48FE-B472-8729E7DBDA2B}"/>
                </a:ext>
              </a:extLst>
            </p:cNvPr>
            <p:cNvSpPr/>
            <p:nvPr/>
          </p:nvSpPr>
          <p:spPr>
            <a:xfrm>
              <a:off x="3527434" y="1582595"/>
              <a:ext cx="802529" cy="809937"/>
            </a:xfrm>
            <a:custGeom>
              <a:avLst/>
              <a:gdLst/>
              <a:ahLst/>
              <a:cxnLst/>
              <a:rect l="l" t="t" r="r" b="b"/>
              <a:pathLst>
                <a:path w="5200" h="5248" extrusionOk="0">
                  <a:moveTo>
                    <a:pt x="3228" y="0"/>
                  </a:moveTo>
                  <a:cubicBezTo>
                    <a:pt x="3197" y="0"/>
                    <a:pt x="3166" y="1"/>
                    <a:pt x="3136" y="3"/>
                  </a:cubicBezTo>
                  <a:cubicBezTo>
                    <a:pt x="2422" y="48"/>
                    <a:pt x="2142" y="963"/>
                    <a:pt x="2031" y="1018"/>
                  </a:cubicBezTo>
                  <a:cubicBezTo>
                    <a:pt x="2016" y="1027"/>
                    <a:pt x="1991" y="1030"/>
                    <a:pt x="1958" y="1030"/>
                  </a:cubicBezTo>
                  <a:cubicBezTo>
                    <a:pt x="1770" y="1030"/>
                    <a:pt x="1309" y="912"/>
                    <a:pt x="815" y="874"/>
                  </a:cubicBezTo>
                  <a:cubicBezTo>
                    <a:pt x="785" y="871"/>
                    <a:pt x="755" y="870"/>
                    <a:pt x="727" y="870"/>
                  </a:cubicBezTo>
                  <a:cubicBezTo>
                    <a:pt x="227" y="870"/>
                    <a:pt x="65" y="1228"/>
                    <a:pt x="34" y="1387"/>
                  </a:cubicBezTo>
                  <a:cubicBezTo>
                    <a:pt x="22" y="1409"/>
                    <a:pt x="22" y="1442"/>
                    <a:pt x="22" y="1476"/>
                  </a:cubicBezTo>
                  <a:cubicBezTo>
                    <a:pt x="0" y="1688"/>
                    <a:pt x="0" y="2089"/>
                    <a:pt x="0" y="2089"/>
                  </a:cubicBezTo>
                  <a:lnTo>
                    <a:pt x="982" y="2089"/>
                  </a:lnTo>
                  <a:cubicBezTo>
                    <a:pt x="982" y="2089"/>
                    <a:pt x="1692" y="2445"/>
                    <a:pt x="2443" y="2445"/>
                  </a:cubicBezTo>
                  <a:cubicBezTo>
                    <a:pt x="2585" y="2445"/>
                    <a:pt x="2728" y="2432"/>
                    <a:pt x="2868" y="2402"/>
                  </a:cubicBezTo>
                  <a:cubicBezTo>
                    <a:pt x="3013" y="2369"/>
                    <a:pt x="3158" y="2313"/>
                    <a:pt x="3292" y="2246"/>
                  </a:cubicBezTo>
                  <a:cubicBezTo>
                    <a:pt x="3381" y="2190"/>
                    <a:pt x="3481" y="2134"/>
                    <a:pt x="3560" y="2079"/>
                  </a:cubicBezTo>
                  <a:cubicBezTo>
                    <a:pt x="4062" y="1722"/>
                    <a:pt x="4396" y="1241"/>
                    <a:pt x="4430" y="1219"/>
                  </a:cubicBezTo>
                  <a:cubicBezTo>
                    <a:pt x="4434" y="1217"/>
                    <a:pt x="4439" y="1216"/>
                    <a:pt x="4445" y="1216"/>
                  </a:cubicBezTo>
                  <a:cubicBezTo>
                    <a:pt x="4530" y="1216"/>
                    <a:pt x="4768" y="1441"/>
                    <a:pt x="4820" y="1588"/>
                  </a:cubicBezTo>
                  <a:cubicBezTo>
                    <a:pt x="4854" y="1710"/>
                    <a:pt x="4743" y="2134"/>
                    <a:pt x="4587" y="2513"/>
                  </a:cubicBezTo>
                  <a:cubicBezTo>
                    <a:pt x="4530" y="2670"/>
                    <a:pt x="4463" y="2815"/>
                    <a:pt x="4408" y="2937"/>
                  </a:cubicBezTo>
                  <a:cubicBezTo>
                    <a:pt x="4199" y="3322"/>
                    <a:pt x="3915" y="3652"/>
                    <a:pt x="3545" y="3652"/>
                  </a:cubicBezTo>
                  <a:cubicBezTo>
                    <a:pt x="3539" y="3652"/>
                    <a:pt x="3532" y="3652"/>
                    <a:pt x="3526" y="3652"/>
                  </a:cubicBezTo>
                  <a:cubicBezTo>
                    <a:pt x="3281" y="3641"/>
                    <a:pt x="3147" y="3250"/>
                    <a:pt x="3124" y="2904"/>
                  </a:cubicBezTo>
                  <a:lnTo>
                    <a:pt x="2824" y="3071"/>
                  </a:lnTo>
                  <a:cubicBezTo>
                    <a:pt x="2990" y="3529"/>
                    <a:pt x="3325" y="4477"/>
                    <a:pt x="3605" y="5248"/>
                  </a:cubicBezTo>
                  <a:cubicBezTo>
                    <a:pt x="4196" y="5057"/>
                    <a:pt x="4039" y="4690"/>
                    <a:pt x="4017" y="4467"/>
                  </a:cubicBezTo>
                  <a:cubicBezTo>
                    <a:pt x="3984" y="4232"/>
                    <a:pt x="4263" y="4321"/>
                    <a:pt x="4430" y="4154"/>
                  </a:cubicBezTo>
                  <a:cubicBezTo>
                    <a:pt x="4597" y="3986"/>
                    <a:pt x="4486" y="3686"/>
                    <a:pt x="4408" y="3518"/>
                  </a:cubicBezTo>
                  <a:cubicBezTo>
                    <a:pt x="4319" y="3339"/>
                    <a:pt x="4463" y="3217"/>
                    <a:pt x="4620" y="2982"/>
                  </a:cubicBezTo>
                  <a:cubicBezTo>
                    <a:pt x="4776" y="2759"/>
                    <a:pt x="5200" y="2201"/>
                    <a:pt x="5144" y="1610"/>
                  </a:cubicBezTo>
                  <a:cubicBezTo>
                    <a:pt x="5088" y="1018"/>
                    <a:pt x="4731" y="896"/>
                    <a:pt x="4731" y="896"/>
                  </a:cubicBezTo>
                  <a:cubicBezTo>
                    <a:pt x="4709" y="773"/>
                    <a:pt x="4587" y="617"/>
                    <a:pt x="4408" y="472"/>
                  </a:cubicBezTo>
                  <a:cubicBezTo>
                    <a:pt x="4116" y="222"/>
                    <a:pt x="3668" y="0"/>
                    <a:pt x="3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81;p24">
              <a:extLst>
                <a:ext uri="{FF2B5EF4-FFF2-40B4-BE49-F238E27FC236}">
                  <a16:creationId xmlns:a16="http://schemas.microsoft.com/office/drawing/2014/main" id="{5837082D-3A1E-46B9-BAD9-D28963B2A39B}"/>
                </a:ext>
              </a:extLst>
            </p:cNvPr>
            <p:cNvSpPr/>
            <p:nvPr/>
          </p:nvSpPr>
          <p:spPr>
            <a:xfrm>
              <a:off x="3665099" y="1904996"/>
              <a:ext cx="370552" cy="261902"/>
            </a:xfrm>
            <a:custGeom>
              <a:avLst/>
              <a:gdLst/>
              <a:ahLst/>
              <a:cxnLst/>
              <a:rect l="l" t="t" r="r" b="b"/>
              <a:pathLst>
                <a:path w="2401" h="1697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146" y="804"/>
                    <a:pt x="191" y="994"/>
                    <a:pt x="224" y="1183"/>
                  </a:cubicBezTo>
                  <a:cubicBezTo>
                    <a:pt x="258" y="1351"/>
                    <a:pt x="303" y="1530"/>
                    <a:pt x="336" y="1696"/>
                  </a:cubicBezTo>
                  <a:cubicBezTo>
                    <a:pt x="626" y="1585"/>
                    <a:pt x="1106" y="139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82;p24">
              <a:extLst>
                <a:ext uri="{FF2B5EF4-FFF2-40B4-BE49-F238E27FC236}">
                  <a16:creationId xmlns:a16="http://schemas.microsoft.com/office/drawing/2014/main" id="{E5F31BE1-93D7-4E45-9C19-32E1BCF4723E}"/>
                </a:ext>
              </a:extLst>
            </p:cNvPr>
            <p:cNvSpPr/>
            <p:nvPr/>
          </p:nvSpPr>
          <p:spPr>
            <a:xfrm>
              <a:off x="4076859" y="1770264"/>
              <a:ext cx="199861" cy="200324"/>
            </a:xfrm>
            <a:custGeom>
              <a:avLst/>
              <a:gdLst/>
              <a:ahLst/>
              <a:cxnLst/>
              <a:rect l="l" t="t" r="r" b="b"/>
              <a:pathLst>
                <a:path w="1295" h="1298" extrusionOk="0">
                  <a:moveTo>
                    <a:pt x="885" y="0"/>
                  </a:moveTo>
                  <a:cubicBezTo>
                    <a:pt x="879" y="0"/>
                    <a:pt x="874" y="1"/>
                    <a:pt x="870" y="3"/>
                  </a:cubicBezTo>
                  <a:cubicBezTo>
                    <a:pt x="836" y="25"/>
                    <a:pt x="502" y="506"/>
                    <a:pt x="0" y="863"/>
                  </a:cubicBezTo>
                  <a:cubicBezTo>
                    <a:pt x="11" y="907"/>
                    <a:pt x="45" y="963"/>
                    <a:pt x="122" y="1007"/>
                  </a:cubicBezTo>
                  <a:cubicBezTo>
                    <a:pt x="153" y="1021"/>
                    <a:pt x="192" y="1024"/>
                    <a:pt x="234" y="1024"/>
                  </a:cubicBezTo>
                  <a:cubicBezTo>
                    <a:pt x="286" y="1024"/>
                    <a:pt x="344" y="1019"/>
                    <a:pt x="399" y="1019"/>
                  </a:cubicBezTo>
                  <a:cubicBezTo>
                    <a:pt x="528" y="1019"/>
                    <a:pt x="645" y="1048"/>
                    <a:pt x="658" y="1242"/>
                  </a:cubicBezTo>
                  <a:cubicBezTo>
                    <a:pt x="658" y="1242"/>
                    <a:pt x="740" y="1215"/>
                    <a:pt x="830" y="1215"/>
                  </a:cubicBezTo>
                  <a:cubicBezTo>
                    <a:pt x="903" y="1215"/>
                    <a:pt x="981" y="1233"/>
                    <a:pt x="1027" y="1297"/>
                  </a:cubicBezTo>
                  <a:cubicBezTo>
                    <a:pt x="1183" y="918"/>
                    <a:pt x="1294" y="494"/>
                    <a:pt x="1260" y="372"/>
                  </a:cubicBezTo>
                  <a:cubicBezTo>
                    <a:pt x="1208" y="225"/>
                    <a:pt x="970" y="0"/>
                    <a:pt x="88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83;p24">
              <a:extLst>
                <a:ext uri="{FF2B5EF4-FFF2-40B4-BE49-F238E27FC236}">
                  <a16:creationId xmlns:a16="http://schemas.microsoft.com/office/drawing/2014/main" id="{A37BE21F-5E27-4D93-8AE3-D1016BC43925}"/>
                </a:ext>
              </a:extLst>
            </p:cNvPr>
            <p:cNvSpPr/>
            <p:nvPr/>
          </p:nvSpPr>
          <p:spPr>
            <a:xfrm>
              <a:off x="4006174" y="1903299"/>
              <a:ext cx="229184" cy="242919"/>
            </a:xfrm>
            <a:custGeom>
              <a:avLst/>
              <a:gdLst/>
              <a:ahLst/>
              <a:cxnLst/>
              <a:rect l="l" t="t" r="r" b="b"/>
              <a:pathLst>
                <a:path w="1485" h="1574" extrusionOk="0">
                  <a:moveTo>
                    <a:pt x="711" y="468"/>
                  </a:moveTo>
                  <a:cubicBezTo>
                    <a:pt x="847" y="468"/>
                    <a:pt x="960" y="581"/>
                    <a:pt x="960" y="581"/>
                  </a:cubicBezTo>
                  <a:cubicBezTo>
                    <a:pt x="1205" y="614"/>
                    <a:pt x="1172" y="793"/>
                    <a:pt x="1172" y="793"/>
                  </a:cubicBezTo>
                  <a:cubicBezTo>
                    <a:pt x="1172" y="793"/>
                    <a:pt x="1119" y="804"/>
                    <a:pt x="1048" y="804"/>
                  </a:cubicBezTo>
                  <a:cubicBezTo>
                    <a:pt x="977" y="804"/>
                    <a:pt x="887" y="793"/>
                    <a:pt x="815" y="748"/>
                  </a:cubicBezTo>
                  <a:cubicBezTo>
                    <a:pt x="670" y="648"/>
                    <a:pt x="637" y="480"/>
                    <a:pt x="637" y="480"/>
                  </a:cubicBezTo>
                  <a:cubicBezTo>
                    <a:pt x="662" y="472"/>
                    <a:pt x="687" y="468"/>
                    <a:pt x="711" y="468"/>
                  </a:cubicBezTo>
                  <a:close/>
                  <a:moveTo>
                    <a:pt x="458" y="1"/>
                  </a:moveTo>
                  <a:cubicBezTo>
                    <a:pt x="379" y="56"/>
                    <a:pt x="279" y="112"/>
                    <a:pt x="190" y="168"/>
                  </a:cubicBezTo>
                  <a:cubicBezTo>
                    <a:pt x="146" y="235"/>
                    <a:pt x="101" y="302"/>
                    <a:pt x="79" y="358"/>
                  </a:cubicBezTo>
                  <a:cubicBezTo>
                    <a:pt x="22" y="458"/>
                    <a:pt x="0" y="636"/>
                    <a:pt x="22" y="826"/>
                  </a:cubicBezTo>
                  <a:cubicBezTo>
                    <a:pt x="45" y="1172"/>
                    <a:pt x="179" y="1563"/>
                    <a:pt x="424" y="1574"/>
                  </a:cubicBezTo>
                  <a:cubicBezTo>
                    <a:pt x="430" y="1574"/>
                    <a:pt x="437" y="1574"/>
                    <a:pt x="443" y="1574"/>
                  </a:cubicBezTo>
                  <a:cubicBezTo>
                    <a:pt x="813" y="1574"/>
                    <a:pt x="1097" y="1244"/>
                    <a:pt x="1306" y="859"/>
                  </a:cubicBezTo>
                  <a:cubicBezTo>
                    <a:pt x="1361" y="737"/>
                    <a:pt x="1428" y="592"/>
                    <a:pt x="1485" y="435"/>
                  </a:cubicBezTo>
                  <a:cubicBezTo>
                    <a:pt x="1439" y="371"/>
                    <a:pt x="1361" y="353"/>
                    <a:pt x="1288" y="353"/>
                  </a:cubicBezTo>
                  <a:cubicBezTo>
                    <a:pt x="1198" y="353"/>
                    <a:pt x="1116" y="380"/>
                    <a:pt x="1116" y="380"/>
                  </a:cubicBezTo>
                  <a:cubicBezTo>
                    <a:pt x="1103" y="186"/>
                    <a:pt x="986" y="157"/>
                    <a:pt x="857" y="157"/>
                  </a:cubicBezTo>
                  <a:cubicBezTo>
                    <a:pt x="802" y="157"/>
                    <a:pt x="744" y="162"/>
                    <a:pt x="692" y="162"/>
                  </a:cubicBezTo>
                  <a:cubicBezTo>
                    <a:pt x="650" y="162"/>
                    <a:pt x="611" y="159"/>
                    <a:pt x="580" y="145"/>
                  </a:cubicBezTo>
                  <a:cubicBezTo>
                    <a:pt x="503" y="101"/>
                    <a:pt x="469" y="45"/>
                    <a:pt x="4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84;p24">
              <a:extLst>
                <a:ext uri="{FF2B5EF4-FFF2-40B4-BE49-F238E27FC236}">
                  <a16:creationId xmlns:a16="http://schemas.microsoft.com/office/drawing/2014/main" id="{B1EB9D3D-E230-4B35-993E-55BA5DEDB77F}"/>
                </a:ext>
              </a:extLst>
            </p:cNvPr>
            <p:cNvSpPr/>
            <p:nvPr/>
          </p:nvSpPr>
          <p:spPr>
            <a:xfrm>
              <a:off x="4104330" y="1975527"/>
              <a:ext cx="87970" cy="51856"/>
            </a:xfrm>
            <a:custGeom>
              <a:avLst/>
              <a:gdLst/>
              <a:ahLst/>
              <a:cxnLst/>
              <a:rect l="l" t="t" r="r" b="b"/>
              <a:pathLst>
                <a:path w="570" h="336" extrusionOk="0">
                  <a:moveTo>
                    <a:pt x="75" y="0"/>
                  </a:moveTo>
                  <a:cubicBezTo>
                    <a:pt x="51" y="0"/>
                    <a:pt x="26" y="4"/>
                    <a:pt x="1" y="12"/>
                  </a:cubicBezTo>
                  <a:cubicBezTo>
                    <a:pt x="1" y="12"/>
                    <a:pt x="34" y="180"/>
                    <a:pt x="179" y="280"/>
                  </a:cubicBezTo>
                  <a:cubicBezTo>
                    <a:pt x="251" y="325"/>
                    <a:pt x="341" y="336"/>
                    <a:pt x="412" y="336"/>
                  </a:cubicBezTo>
                  <a:cubicBezTo>
                    <a:pt x="483" y="336"/>
                    <a:pt x="536" y="325"/>
                    <a:pt x="536" y="325"/>
                  </a:cubicBezTo>
                  <a:cubicBezTo>
                    <a:pt x="536" y="325"/>
                    <a:pt x="569" y="146"/>
                    <a:pt x="324" y="113"/>
                  </a:cubicBezTo>
                  <a:cubicBezTo>
                    <a:pt x="324" y="113"/>
                    <a:pt x="211" y="0"/>
                    <a:pt x="7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85;p24">
              <a:extLst>
                <a:ext uri="{FF2B5EF4-FFF2-40B4-BE49-F238E27FC236}">
                  <a16:creationId xmlns:a16="http://schemas.microsoft.com/office/drawing/2014/main" id="{2F5AF7D9-76E3-4D3F-8930-27554B5411A4}"/>
                </a:ext>
              </a:extLst>
            </p:cNvPr>
            <p:cNvSpPr/>
            <p:nvPr/>
          </p:nvSpPr>
          <p:spPr>
            <a:xfrm>
              <a:off x="3530829" y="1582595"/>
              <a:ext cx="677057" cy="242611"/>
            </a:xfrm>
            <a:custGeom>
              <a:avLst/>
              <a:gdLst/>
              <a:ahLst/>
              <a:cxnLst/>
              <a:rect l="l" t="t" r="r" b="b"/>
              <a:pathLst>
                <a:path w="4387" h="1572" extrusionOk="0">
                  <a:moveTo>
                    <a:pt x="3206" y="0"/>
                  </a:moveTo>
                  <a:cubicBezTo>
                    <a:pt x="3175" y="0"/>
                    <a:pt x="3144" y="1"/>
                    <a:pt x="3114" y="3"/>
                  </a:cubicBezTo>
                  <a:cubicBezTo>
                    <a:pt x="2400" y="48"/>
                    <a:pt x="2120" y="963"/>
                    <a:pt x="2009" y="1018"/>
                  </a:cubicBezTo>
                  <a:cubicBezTo>
                    <a:pt x="1994" y="1027"/>
                    <a:pt x="1969" y="1030"/>
                    <a:pt x="1936" y="1030"/>
                  </a:cubicBezTo>
                  <a:cubicBezTo>
                    <a:pt x="1748" y="1030"/>
                    <a:pt x="1287" y="912"/>
                    <a:pt x="793" y="874"/>
                  </a:cubicBezTo>
                  <a:cubicBezTo>
                    <a:pt x="763" y="871"/>
                    <a:pt x="733" y="870"/>
                    <a:pt x="705" y="870"/>
                  </a:cubicBezTo>
                  <a:cubicBezTo>
                    <a:pt x="205" y="870"/>
                    <a:pt x="43" y="1228"/>
                    <a:pt x="12" y="1387"/>
                  </a:cubicBezTo>
                  <a:cubicBezTo>
                    <a:pt x="0" y="1409"/>
                    <a:pt x="0" y="1442"/>
                    <a:pt x="0" y="1476"/>
                  </a:cubicBezTo>
                  <a:cubicBezTo>
                    <a:pt x="45" y="1487"/>
                    <a:pt x="90" y="1499"/>
                    <a:pt x="134" y="1499"/>
                  </a:cubicBezTo>
                  <a:cubicBezTo>
                    <a:pt x="302" y="1521"/>
                    <a:pt x="469" y="1543"/>
                    <a:pt x="648" y="1554"/>
                  </a:cubicBezTo>
                  <a:cubicBezTo>
                    <a:pt x="766" y="1565"/>
                    <a:pt x="887" y="1572"/>
                    <a:pt x="1008" y="1572"/>
                  </a:cubicBezTo>
                  <a:cubicBezTo>
                    <a:pt x="1389" y="1572"/>
                    <a:pt x="1769" y="1504"/>
                    <a:pt x="2065" y="1275"/>
                  </a:cubicBezTo>
                  <a:cubicBezTo>
                    <a:pt x="2110" y="1241"/>
                    <a:pt x="2154" y="1208"/>
                    <a:pt x="2199" y="1197"/>
                  </a:cubicBezTo>
                  <a:cubicBezTo>
                    <a:pt x="2232" y="1197"/>
                    <a:pt x="2266" y="1208"/>
                    <a:pt x="2311" y="1208"/>
                  </a:cubicBezTo>
                  <a:cubicBezTo>
                    <a:pt x="2466" y="1245"/>
                    <a:pt x="2625" y="1262"/>
                    <a:pt x="2784" y="1262"/>
                  </a:cubicBezTo>
                  <a:cubicBezTo>
                    <a:pt x="3163" y="1262"/>
                    <a:pt x="3543" y="1162"/>
                    <a:pt x="3873" y="974"/>
                  </a:cubicBezTo>
                  <a:cubicBezTo>
                    <a:pt x="4062" y="862"/>
                    <a:pt x="4230" y="717"/>
                    <a:pt x="4352" y="527"/>
                  </a:cubicBezTo>
                  <a:cubicBezTo>
                    <a:pt x="4364" y="517"/>
                    <a:pt x="4374" y="494"/>
                    <a:pt x="4386" y="472"/>
                  </a:cubicBezTo>
                  <a:cubicBezTo>
                    <a:pt x="4094" y="222"/>
                    <a:pt x="3646" y="0"/>
                    <a:pt x="3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86;p24">
              <a:extLst>
                <a:ext uri="{FF2B5EF4-FFF2-40B4-BE49-F238E27FC236}">
                  <a16:creationId xmlns:a16="http://schemas.microsoft.com/office/drawing/2014/main" id="{2D089B49-C9ED-4D3C-A626-238AB52040CB}"/>
                </a:ext>
              </a:extLst>
            </p:cNvPr>
            <p:cNvSpPr/>
            <p:nvPr/>
          </p:nvSpPr>
          <p:spPr>
            <a:xfrm>
              <a:off x="3665099" y="1904996"/>
              <a:ext cx="370552" cy="177637"/>
            </a:xfrm>
            <a:custGeom>
              <a:avLst/>
              <a:gdLst/>
              <a:ahLst/>
              <a:cxnLst/>
              <a:rect l="l" t="t" r="r" b="b"/>
              <a:pathLst>
                <a:path w="2401" h="1151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246" y="715"/>
                    <a:pt x="358" y="804"/>
                    <a:pt x="492" y="860"/>
                  </a:cubicBezTo>
                  <a:cubicBezTo>
                    <a:pt x="838" y="1016"/>
                    <a:pt x="1217" y="111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87;p24">
              <a:extLst>
                <a:ext uri="{FF2B5EF4-FFF2-40B4-BE49-F238E27FC236}">
                  <a16:creationId xmlns:a16="http://schemas.microsoft.com/office/drawing/2014/main" id="{05A3AD66-A844-47EF-BBB4-55A2A38D4BD5}"/>
                </a:ext>
              </a:extLst>
            </p:cNvPr>
            <p:cNvSpPr/>
            <p:nvPr/>
          </p:nvSpPr>
          <p:spPr>
            <a:xfrm>
              <a:off x="2855777" y="1871815"/>
              <a:ext cx="1233117" cy="1926224"/>
            </a:xfrm>
            <a:custGeom>
              <a:avLst/>
              <a:gdLst/>
              <a:ahLst/>
              <a:cxnLst/>
              <a:rect l="l" t="t" r="r" b="b"/>
              <a:pathLst>
                <a:path w="7990" h="12481" extrusionOk="0">
                  <a:moveTo>
                    <a:pt x="4924" y="1"/>
                  </a:moveTo>
                  <a:cubicBezTo>
                    <a:pt x="4891" y="1"/>
                    <a:pt x="4856" y="5"/>
                    <a:pt x="4821" y="15"/>
                  </a:cubicBezTo>
                  <a:cubicBezTo>
                    <a:pt x="4609" y="59"/>
                    <a:pt x="3236" y="450"/>
                    <a:pt x="2143" y="2012"/>
                  </a:cubicBezTo>
                  <a:cubicBezTo>
                    <a:pt x="1206" y="3351"/>
                    <a:pt x="960" y="3496"/>
                    <a:pt x="737" y="4289"/>
                  </a:cubicBezTo>
                  <a:cubicBezTo>
                    <a:pt x="692" y="4411"/>
                    <a:pt x="659" y="4567"/>
                    <a:pt x="625" y="4735"/>
                  </a:cubicBezTo>
                  <a:cubicBezTo>
                    <a:pt x="615" y="4768"/>
                    <a:pt x="603" y="4790"/>
                    <a:pt x="603" y="4824"/>
                  </a:cubicBezTo>
                  <a:cubicBezTo>
                    <a:pt x="335" y="6052"/>
                    <a:pt x="1" y="7781"/>
                    <a:pt x="146" y="8729"/>
                  </a:cubicBezTo>
                  <a:lnTo>
                    <a:pt x="1463" y="10425"/>
                  </a:lnTo>
                  <a:lnTo>
                    <a:pt x="1273" y="11016"/>
                  </a:lnTo>
                  <a:lnTo>
                    <a:pt x="1039" y="11720"/>
                  </a:lnTo>
                  <a:cubicBezTo>
                    <a:pt x="1039" y="11720"/>
                    <a:pt x="3270" y="12233"/>
                    <a:pt x="4598" y="12412"/>
                  </a:cubicBezTo>
                  <a:cubicBezTo>
                    <a:pt x="4947" y="12459"/>
                    <a:pt x="5219" y="12480"/>
                    <a:pt x="5428" y="12480"/>
                  </a:cubicBezTo>
                  <a:cubicBezTo>
                    <a:pt x="6006" y="12480"/>
                    <a:pt x="6103" y="12317"/>
                    <a:pt x="6037" y="12088"/>
                  </a:cubicBezTo>
                  <a:cubicBezTo>
                    <a:pt x="6037" y="12088"/>
                    <a:pt x="6528" y="12077"/>
                    <a:pt x="6985" y="12055"/>
                  </a:cubicBezTo>
                  <a:cubicBezTo>
                    <a:pt x="7186" y="12043"/>
                    <a:pt x="7387" y="12032"/>
                    <a:pt x="7533" y="12021"/>
                  </a:cubicBezTo>
                  <a:cubicBezTo>
                    <a:pt x="7990" y="11976"/>
                    <a:pt x="6908" y="9164"/>
                    <a:pt x="6037" y="7859"/>
                  </a:cubicBezTo>
                  <a:cubicBezTo>
                    <a:pt x="5334" y="6799"/>
                    <a:pt x="5089" y="5638"/>
                    <a:pt x="5022" y="5226"/>
                  </a:cubicBezTo>
                  <a:cubicBezTo>
                    <a:pt x="4999" y="5125"/>
                    <a:pt x="4999" y="5070"/>
                    <a:pt x="4999" y="5070"/>
                  </a:cubicBezTo>
                  <a:lnTo>
                    <a:pt x="5770" y="4333"/>
                  </a:lnTo>
                  <a:lnTo>
                    <a:pt x="6484" y="3641"/>
                  </a:lnTo>
                  <a:lnTo>
                    <a:pt x="5334" y="215"/>
                  </a:lnTo>
                  <a:cubicBezTo>
                    <a:pt x="5334" y="215"/>
                    <a:pt x="5162" y="1"/>
                    <a:pt x="4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88;p24">
              <a:extLst>
                <a:ext uri="{FF2B5EF4-FFF2-40B4-BE49-F238E27FC236}">
                  <a16:creationId xmlns:a16="http://schemas.microsoft.com/office/drawing/2014/main" id="{82AF33B0-6532-480E-B0F7-C323EC6BC0F0}"/>
                </a:ext>
              </a:extLst>
            </p:cNvPr>
            <p:cNvSpPr/>
            <p:nvPr/>
          </p:nvSpPr>
          <p:spPr>
            <a:xfrm>
              <a:off x="2948839" y="2531743"/>
              <a:ext cx="403116" cy="377497"/>
            </a:xfrm>
            <a:custGeom>
              <a:avLst/>
              <a:gdLst/>
              <a:ahLst/>
              <a:cxnLst/>
              <a:rect l="l" t="t" r="r" b="b"/>
              <a:pathLst>
                <a:path w="2612" h="2446" extrusionOk="0">
                  <a:moveTo>
                    <a:pt x="146" y="1"/>
                  </a:moveTo>
                  <a:lnTo>
                    <a:pt x="134" y="13"/>
                  </a:lnTo>
                  <a:cubicBezTo>
                    <a:pt x="89" y="135"/>
                    <a:pt x="56" y="291"/>
                    <a:pt x="22" y="459"/>
                  </a:cubicBezTo>
                  <a:cubicBezTo>
                    <a:pt x="12" y="492"/>
                    <a:pt x="0" y="514"/>
                    <a:pt x="0" y="548"/>
                  </a:cubicBezTo>
                  <a:cubicBezTo>
                    <a:pt x="424" y="972"/>
                    <a:pt x="1071" y="1608"/>
                    <a:pt x="1395" y="1898"/>
                  </a:cubicBezTo>
                  <a:cubicBezTo>
                    <a:pt x="1909" y="2344"/>
                    <a:pt x="2611" y="2445"/>
                    <a:pt x="2611" y="2445"/>
                  </a:cubicBezTo>
                  <a:lnTo>
                    <a:pt x="647" y="470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9;p24">
              <a:extLst>
                <a:ext uri="{FF2B5EF4-FFF2-40B4-BE49-F238E27FC236}">
                  <a16:creationId xmlns:a16="http://schemas.microsoft.com/office/drawing/2014/main" id="{2AA497E3-E544-4C89-8980-DAF5F3F1D74A}"/>
                </a:ext>
              </a:extLst>
            </p:cNvPr>
            <p:cNvSpPr/>
            <p:nvPr/>
          </p:nvSpPr>
          <p:spPr>
            <a:xfrm>
              <a:off x="3508451" y="2032475"/>
              <a:ext cx="237826" cy="656222"/>
            </a:xfrm>
            <a:custGeom>
              <a:avLst/>
              <a:gdLst/>
              <a:ahLst/>
              <a:cxnLst/>
              <a:rect l="l" t="t" r="r" b="b"/>
              <a:pathLst>
                <a:path w="1541" h="4252" extrusionOk="0">
                  <a:moveTo>
                    <a:pt x="681" y="0"/>
                  </a:moveTo>
                  <a:cubicBezTo>
                    <a:pt x="157" y="257"/>
                    <a:pt x="1" y="1708"/>
                    <a:pt x="56" y="1875"/>
                  </a:cubicBezTo>
                  <a:cubicBezTo>
                    <a:pt x="112" y="2043"/>
                    <a:pt x="693" y="4252"/>
                    <a:pt x="693" y="4252"/>
                  </a:cubicBezTo>
                  <a:lnTo>
                    <a:pt x="793" y="4185"/>
                  </a:lnTo>
                  <a:cubicBezTo>
                    <a:pt x="770" y="4084"/>
                    <a:pt x="770" y="4029"/>
                    <a:pt x="770" y="4029"/>
                  </a:cubicBezTo>
                  <a:lnTo>
                    <a:pt x="1541" y="329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0;p24">
              <a:extLst>
                <a:ext uri="{FF2B5EF4-FFF2-40B4-BE49-F238E27FC236}">
                  <a16:creationId xmlns:a16="http://schemas.microsoft.com/office/drawing/2014/main" id="{7DFF6AD2-7D5F-42BC-B06D-43CDDC83BB07}"/>
                </a:ext>
              </a:extLst>
            </p:cNvPr>
            <p:cNvSpPr/>
            <p:nvPr/>
          </p:nvSpPr>
          <p:spPr>
            <a:xfrm>
              <a:off x="2917819" y="2462756"/>
              <a:ext cx="730301" cy="520409"/>
            </a:xfrm>
            <a:custGeom>
              <a:avLst/>
              <a:gdLst/>
              <a:ahLst/>
              <a:cxnLst/>
              <a:rect l="l" t="t" r="r" b="b"/>
              <a:pathLst>
                <a:path w="4732" h="3372" extrusionOk="0">
                  <a:moveTo>
                    <a:pt x="349" y="0"/>
                  </a:moveTo>
                  <a:cubicBezTo>
                    <a:pt x="249" y="0"/>
                    <a:pt x="109" y="35"/>
                    <a:pt x="67" y="214"/>
                  </a:cubicBezTo>
                  <a:cubicBezTo>
                    <a:pt x="0" y="504"/>
                    <a:pt x="257" y="750"/>
                    <a:pt x="257" y="750"/>
                  </a:cubicBezTo>
                  <a:cubicBezTo>
                    <a:pt x="257" y="750"/>
                    <a:pt x="737" y="1263"/>
                    <a:pt x="1228" y="1754"/>
                  </a:cubicBezTo>
                  <a:cubicBezTo>
                    <a:pt x="1629" y="2156"/>
                    <a:pt x="2043" y="2546"/>
                    <a:pt x="2210" y="2657"/>
                  </a:cubicBezTo>
                  <a:cubicBezTo>
                    <a:pt x="2600" y="2892"/>
                    <a:pt x="4731" y="3371"/>
                    <a:pt x="4731" y="3371"/>
                  </a:cubicBezTo>
                  <a:lnTo>
                    <a:pt x="4709" y="3104"/>
                  </a:lnTo>
                  <a:cubicBezTo>
                    <a:pt x="4709" y="3104"/>
                    <a:pt x="3783" y="2769"/>
                    <a:pt x="3080" y="2479"/>
                  </a:cubicBezTo>
                  <a:cubicBezTo>
                    <a:pt x="2857" y="2389"/>
                    <a:pt x="2656" y="2300"/>
                    <a:pt x="2511" y="2233"/>
                  </a:cubicBezTo>
                  <a:cubicBezTo>
                    <a:pt x="2410" y="2178"/>
                    <a:pt x="2343" y="2144"/>
                    <a:pt x="2310" y="2111"/>
                  </a:cubicBezTo>
                  <a:cubicBezTo>
                    <a:pt x="2065" y="1876"/>
                    <a:pt x="458" y="13"/>
                    <a:pt x="458" y="13"/>
                  </a:cubicBezTo>
                  <a:cubicBezTo>
                    <a:pt x="458" y="13"/>
                    <a:pt x="41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1;p24">
              <a:extLst>
                <a:ext uri="{FF2B5EF4-FFF2-40B4-BE49-F238E27FC236}">
                  <a16:creationId xmlns:a16="http://schemas.microsoft.com/office/drawing/2014/main" id="{44774F50-F053-4D39-A829-2312AD611ACC}"/>
                </a:ext>
              </a:extLst>
            </p:cNvPr>
            <p:cNvSpPr/>
            <p:nvPr/>
          </p:nvSpPr>
          <p:spPr>
            <a:xfrm>
              <a:off x="3107185" y="2733302"/>
              <a:ext cx="540935" cy="249864"/>
            </a:xfrm>
            <a:custGeom>
              <a:avLst/>
              <a:gdLst/>
              <a:ahLst/>
              <a:cxnLst/>
              <a:rect l="l" t="t" r="r" b="b"/>
              <a:pathLst>
                <a:path w="3505" h="1619" extrusionOk="0">
                  <a:moveTo>
                    <a:pt x="1" y="1"/>
                  </a:moveTo>
                  <a:lnTo>
                    <a:pt x="1" y="1"/>
                  </a:lnTo>
                  <a:cubicBezTo>
                    <a:pt x="402" y="403"/>
                    <a:pt x="816" y="793"/>
                    <a:pt x="983" y="904"/>
                  </a:cubicBezTo>
                  <a:cubicBezTo>
                    <a:pt x="1373" y="1139"/>
                    <a:pt x="3504" y="1618"/>
                    <a:pt x="3504" y="1618"/>
                  </a:cubicBezTo>
                  <a:lnTo>
                    <a:pt x="3482" y="1351"/>
                  </a:lnTo>
                  <a:cubicBezTo>
                    <a:pt x="3482" y="1351"/>
                    <a:pt x="2556" y="1016"/>
                    <a:pt x="1853" y="726"/>
                  </a:cubicBezTo>
                  <a:cubicBezTo>
                    <a:pt x="1786" y="734"/>
                    <a:pt x="1710" y="740"/>
                    <a:pt x="1629" y="740"/>
                  </a:cubicBezTo>
                  <a:cubicBezTo>
                    <a:pt x="1372" y="740"/>
                    <a:pt x="1051" y="679"/>
                    <a:pt x="704" y="425"/>
                  </a:cubicBezTo>
                  <a:cubicBezTo>
                    <a:pt x="536" y="302"/>
                    <a:pt x="258" y="19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2;p24">
              <a:extLst>
                <a:ext uri="{FF2B5EF4-FFF2-40B4-BE49-F238E27FC236}">
                  <a16:creationId xmlns:a16="http://schemas.microsoft.com/office/drawing/2014/main" id="{D9A50AAC-09CD-437A-BC38-ABBD973ABC4A}"/>
                </a:ext>
              </a:extLst>
            </p:cNvPr>
            <p:cNvSpPr/>
            <p:nvPr/>
          </p:nvSpPr>
          <p:spPr>
            <a:xfrm>
              <a:off x="3246702" y="2059484"/>
              <a:ext cx="198163" cy="815184"/>
            </a:xfrm>
            <a:custGeom>
              <a:avLst/>
              <a:gdLst/>
              <a:ahLst/>
              <a:cxnLst/>
              <a:rect l="l" t="t" r="r" b="b"/>
              <a:pathLst>
                <a:path w="1284" h="5282" extrusionOk="0">
                  <a:moveTo>
                    <a:pt x="291" y="0"/>
                  </a:moveTo>
                  <a:cubicBezTo>
                    <a:pt x="279" y="0"/>
                    <a:pt x="268" y="1"/>
                    <a:pt x="257" y="4"/>
                  </a:cubicBezTo>
                  <a:cubicBezTo>
                    <a:pt x="257" y="4"/>
                    <a:pt x="1" y="405"/>
                    <a:pt x="23" y="1577"/>
                  </a:cubicBezTo>
                  <a:cubicBezTo>
                    <a:pt x="45" y="2749"/>
                    <a:pt x="291" y="4355"/>
                    <a:pt x="369" y="4534"/>
                  </a:cubicBezTo>
                  <a:cubicBezTo>
                    <a:pt x="436" y="4712"/>
                    <a:pt x="1284" y="5282"/>
                    <a:pt x="1284" y="5282"/>
                  </a:cubicBezTo>
                  <a:cubicBezTo>
                    <a:pt x="1284" y="5282"/>
                    <a:pt x="1273" y="2168"/>
                    <a:pt x="1117" y="1265"/>
                  </a:cubicBezTo>
                  <a:cubicBezTo>
                    <a:pt x="957" y="406"/>
                    <a:pt x="516" y="0"/>
                    <a:pt x="291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3;p24">
              <a:extLst>
                <a:ext uri="{FF2B5EF4-FFF2-40B4-BE49-F238E27FC236}">
                  <a16:creationId xmlns:a16="http://schemas.microsoft.com/office/drawing/2014/main" id="{D248CA59-D249-468E-A11A-D5F98D8DCD8A}"/>
                </a:ext>
              </a:extLst>
            </p:cNvPr>
            <p:cNvSpPr/>
            <p:nvPr/>
          </p:nvSpPr>
          <p:spPr>
            <a:xfrm>
              <a:off x="3611545" y="2909087"/>
              <a:ext cx="747741" cy="411142"/>
            </a:xfrm>
            <a:custGeom>
              <a:avLst/>
              <a:gdLst/>
              <a:ahLst/>
              <a:cxnLst/>
              <a:rect l="l" t="t" r="r" b="b"/>
              <a:pathLst>
                <a:path w="4845" h="2664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cubicBezTo>
                    <a:pt x="2770" y="1897"/>
                    <a:pt x="3070" y="2019"/>
                    <a:pt x="3227" y="2075"/>
                  </a:cubicBezTo>
                  <a:cubicBezTo>
                    <a:pt x="3305" y="2098"/>
                    <a:pt x="3350" y="2108"/>
                    <a:pt x="3350" y="2108"/>
                  </a:cubicBezTo>
                  <a:cubicBezTo>
                    <a:pt x="3450" y="2265"/>
                    <a:pt x="3584" y="2366"/>
                    <a:pt x="3762" y="2399"/>
                  </a:cubicBezTo>
                  <a:cubicBezTo>
                    <a:pt x="3796" y="2410"/>
                    <a:pt x="3841" y="2410"/>
                    <a:pt x="3874" y="2410"/>
                  </a:cubicBezTo>
                  <a:cubicBezTo>
                    <a:pt x="3896" y="2432"/>
                    <a:pt x="3918" y="2443"/>
                    <a:pt x="3941" y="2443"/>
                  </a:cubicBezTo>
                  <a:cubicBezTo>
                    <a:pt x="4019" y="2477"/>
                    <a:pt x="4097" y="2499"/>
                    <a:pt x="4164" y="2544"/>
                  </a:cubicBezTo>
                  <a:cubicBezTo>
                    <a:pt x="4231" y="2577"/>
                    <a:pt x="4287" y="2622"/>
                    <a:pt x="4354" y="2656"/>
                  </a:cubicBezTo>
                  <a:cubicBezTo>
                    <a:pt x="4365" y="2661"/>
                    <a:pt x="4379" y="2664"/>
                    <a:pt x="4391" y="2664"/>
                  </a:cubicBezTo>
                  <a:cubicBezTo>
                    <a:pt x="4404" y="2664"/>
                    <a:pt x="4415" y="2661"/>
                    <a:pt x="4421" y="2656"/>
                  </a:cubicBezTo>
                  <a:cubicBezTo>
                    <a:pt x="4443" y="2633"/>
                    <a:pt x="4421" y="2611"/>
                    <a:pt x="4409" y="2589"/>
                  </a:cubicBezTo>
                  <a:cubicBezTo>
                    <a:pt x="4365" y="2532"/>
                    <a:pt x="4298" y="2477"/>
                    <a:pt x="4242" y="2432"/>
                  </a:cubicBezTo>
                  <a:cubicBezTo>
                    <a:pt x="4242" y="2421"/>
                    <a:pt x="4253" y="2410"/>
                    <a:pt x="4253" y="2399"/>
                  </a:cubicBezTo>
                  <a:cubicBezTo>
                    <a:pt x="4376" y="2455"/>
                    <a:pt x="4510" y="2510"/>
                    <a:pt x="4632" y="2522"/>
                  </a:cubicBezTo>
                  <a:cubicBezTo>
                    <a:pt x="4638" y="2525"/>
                    <a:pt x="4646" y="2526"/>
                    <a:pt x="4654" y="2526"/>
                  </a:cubicBezTo>
                  <a:cubicBezTo>
                    <a:pt x="4675" y="2526"/>
                    <a:pt x="4697" y="2516"/>
                    <a:pt x="4689" y="2499"/>
                  </a:cubicBezTo>
                  <a:cubicBezTo>
                    <a:pt x="4689" y="2488"/>
                    <a:pt x="4677" y="2477"/>
                    <a:pt x="4666" y="2466"/>
                  </a:cubicBezTo>
                  <a:cubicBezTo>
                    <a:pt x="4566" y="2399"/>
                    <a:pt x="4466" y="2321"/>
                    <a:pt x="4354" y="2265"/>
                  </a:cubicBezTo>
                  <a:cubicBezTo>
                    <a:pt x="4354" y="2254"/>
                    <a:pt x="4354" y="2254"/>
                    <a:pt x="4365" y="2254"/>
                  </a:cubicBezTo>
                  <a:cubicBezTo>
                    <a:pt x="4499" y="2309"/>
                    <a:pt x="4644" y="2366"/>
                    <a:pt x="4789" y="2432"/>
                  </a:cubicBezTo>
                  <a:cubicBezTo>
                    <a:pt x="4811" y="2410"/>
                    <a:pt x="4789" y="2354"/>
                    <a:pt x="4756" y="2332"/>
                  </a:cubicBezTo>
                  <a:cubicBezTo>
                    <a:pt x="4666" y="2265"/>
                    <a:pt x="4566" y="2198"/>
                    <a:pt x="4466" y="2131"/>
                  </a:cubicBezTo>
                  <a:lnTo>
                    <a:pt x="4466" y="2120"/>
                  </a:lnTo>
                  <a:cubicBezTo>
                    <a:pt x="4577" y="2175"/>
                    <a:pt x="4677" y="2232"/>
                    <a:pt x="4789" y="2276"/>
                  </a:cubicBezTo>
                  <a:cubicBezTo>
                    <a:pt x="4800" y="2287"/>
                    <a:pt x="4811" y="2287"/>
                    <a:pt x="4823" y="2287"/>
                  </a:cubicBezTo>
                  <a:cubicBezTo>
                    <a:pt x="4845" y="2276"/>
                    <a:pt x="4833" y="2232"/>
                    <a:pt x="4811" y="2220"/>
                  </a:cubicBezTo>
                  <a:cubicBezTo>
                    <a:pt x="4632" y="2019"/>
                    <a:pt x="4421" y="1852"/>
                    <a:pt x="4186" y="1741"/>
                  </a:cubicBezTo>
                  <a:cubicBezTo>
                    <a:pt x="4265" y="1696"/>
                    <a:pt x="4510" y="1551"/>
                    <a:pt x="4376" y="1495"/>
                  </a:cubicBezTo>
                  <a:cubicBezTo>
                    <a:pt x="4365" y="1484"/>
                    <a:pt x="4354" y="1484"/>
                    <a:pt x="4342" y="1484"/>
                  </a:cubicBezTo>
                  <a:cubicBezTo>
                    <a:pt x="4179" y="1491"/>
                    <a:pt x="4024" y="1553"/>
                    <a:pt x="3875" y="1553"/>
                  </a:cubicBezTo>
                  <a:cubicBezTo>
                    <a:pt x="3791" y="1553"/>
                    <a:pt x="3709" y="1533"/>
                    <a:pt x="3628" y="1473"/>
                  </a:cubicBezTo>
                  <a:lnTo>
                    <a:pt x="3060" y="1037"/>
                  </a:lnTo>
                  <a:cubicBezTo>
                    <a:pt x="2803" y="848"/>
                    <a:pt x="2557" y="658"/>
                    <a:pt x="2312" y="479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4;p24">
              <a:extLst>
                <a:ext uri="{FF2B5EF4-FFF2-40B4-BE49-F238E27FC236}">
                  <a16:creationId xmlns:a16="http://schemas.microsoft.com/office/drawing/2014/main" id="{44842A8C-C87C-46BC-8F8F-71B4B584EAFD}"/>
                </a:ext>
              </a:extLst>
            </p:cNvPr>
            <p:cNvSpPr/>
            <p:nvPr/>
          </p:nvSpPr>
          <p:spPr>
            <a:xfrm>
              <a:off x="3611545" y="2909087"/>
              <a:ext cx="370552" cy="272088"/>
            </a:xfrm>
            <a:custGeom>
              <a:avLst/>
              <a:gdLst/>
              <a:ahLst/>
              <a:cxnLst/>
              <a:rect l="l" t="t" r="r" b="b"/>
              <a:pathLst>
                <a:path w="2401" h="1763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5;p24">
              <a:extLst>
                <a:ext uri="{FF2B5EF4-FFF2-40B4-BE49-F238E27FC236}">
                  <a16:creationId xmlns:a16="http://schemas.microsoft.com/office/drawing/2014/main" id="{2ECE952A-30F0-44BC-AAAD-4A302F828E31}"/>
                </a:ext>
              </a:extLst>
            </p:cNvPr>
            <p:cNvSpPr/>
            <p:nvPr/>
          </p:nvSpPr>
          <p:spPr>
            <a:xfrm>
              <a:off x="4109423" y="3210345"/>
              <a:ext cx="24230" cy="24230"/>
            </a:xfrm>
            <a:custGeom>
              <a:avLst/>
              <a:gdLst/>
              <a:ahLst/>
              <a:cxnLst/>
              <a:rect l="l" t="t" r="r" b="b"/>
              <a:pathLst>
                <a:path w="157" h="157" extrusionOk="0">
                  <a:moveTo>
                    <a:pt x="157" y="0"/>
                  </a:moveTo>
                  <a:lnTo>
                    <a:pt x="1" y="123"/>
                  </a:lnTo>
                  <a:cubicBezTo>
                    <a:pt x="79" y="146"/>
                    <a:pt x="124" y="156"/>
                    <a:pt x="124" y="156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;p24">
              <a:extLst>
                <a:ext uri="{FF2B5EF4-FFF2-40B4-BE49-F238E27FC236}">
                  <a16:creationId xmlns:a16="http://schemas.microsoft.com/office/drawing/2014/main" id="{DA213572-5385-4D87-8671-3C16604CF640}"/>
                </a:ext>
              </a:extLst>
            </p:cNvPr>
            <p:cNvSpPr/>
            <p:nvPr/>
          </p:nvSpPr>
          <p:spPr>
            <a:xfrm>
              <a:off x="3207038" y="1929690"/>
              <a:ext cx="738944" cy="1215368"/>
            </a:xfrm>
            <a:custGeom>
              <a:avLst/>
              <a:gdLst/>
              <a:ahLst/>
              <a:cxnLst/>
              <a:rect l="l" t="t" r="r" b="b"/>
              <a:pathLst>
                <a:path w="4788" h="7875" extrusionOk="0">
                  <a:moveTo>
                    <a:pt x="1665" y="1"/>
                  </a:moveTo>
                  <a:cubicBezTo>
                    <a:pt x="1550" y="1"/>
                    <a:pt x="1424" y="14"/>
                    <a:pt x="1284" y="41"/>
                  </a:cubicBezTo>
                  <a:cubicBezTo>
                    <a:pt x="1" y="287"/>
                    <a:pt x="436" y="3076"/>
                    <a:pt x="570" y="3981"/>
                  </a:cubicBezTo>
                  <a:cubicBezTo>
                    <a:pt x="704" y="4884"/>
                    <a:pt x="726" y="5241"/>
                    <a:pt x="838" y="5431"/>
                  </a:cubicBezTo>
                  <a:cubicBezTo>
                    <a:pt x="871" y="5509"/>
                    <a:pt x="1195" y="5855"/>
                    <a:pt x="1574" y="6279"/>
                  </a:cubicBezTo>
                  <a:cubicBezTo>
                    <a:pt x="2210" y="6971"/>
                    <a:pt x="3047" y="7841"/>
                    <a:pt x="3147" y="7874"/>
                  </a:cubicBezTo>
                  <a:lnTo>
                    <a:pt x="3683" y="7350"/>
                  </a:lnTo>
                  <a:lnTo>
                    <a:pt x="4788" y="6312"/>
                  </a:lnTo>
                  <a:lnTo>
                    <a:pt x="3504" y="5330"/>
                  </a:lnTo>
                  <a:lnTo>
                    <a:pt x="3326" y="5196"/>
                  </a:lnTo>
                  <a:cubicBezTo>
                    <a:pt x="3326" y="5196"/>
                    <a:pt x="3638" y="4995"/>
                    <a:pt x="3281" y="4884"/>
                  </a:cubicBezTo>
                  <a:cubicBezTo>
                    <a:pt x="3281" y="4884"/>
                    <a:pt x="3281" y="4839"/>
                    <a:pt x="3259" y="4762"/>
                  </a:cubicBezTo>
                  <a:cubicBezTo>
                    <a:pt x="3170" y="4248"/>
                    <a:pt x="2813" y="2206"/>
                    <a:pt x="2780" y="1548"/>
                  </a:cubicBezTo>
                  <a:cubicBezTo>
                    <a:pt x="2740" y="881"/>
                    <a:pt x="2611" y="1"/>
                    <a:pt x="16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7;p24">
              <a:extLst>
                <a:ext uri="{FF2B5EF4-FFF2-40B4-BE49-F238E27FC236}">
                  <a16:creationId xmlns:a16="http://schemas.microsoft.com/office/drawing/2014/main" id="{6927AB2B-A4B7-4F2C-9435-3A64936EE0C7}"/>
                </a:ext>
              </a:extLst>
            </p:cNvPr>
            <p:cNvSpPr/>
            <p:nvPr/>
          </p:nvSpPr>
          <p:spPr>
            <a:xfrm>
              <a:off x="3449958" y="2898746"/>
              <a:ext cx="325487" cy="246315"/>
            </a:xfrm>
            <a:custGeom>
              <a:avLst/>
              <a:gdLst/>
              <a:ahLst/>
              <a:cxnLst/>
              <a:rect l="l" t="t" r="r" b="b"/>
              <a:pathLst>
                <a:path w="210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36" y="692"/>
                    <a:pt x="1473" y="1562"/>
                    <a:pt x="1573" y="1595"/>
                  </a:cubicBezTo>
                  <a:lnTo>
                    <a:pt x="2109" y="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8;p24">
              <a:extLst>
                <a:ext uri="{FF2B5EF4-FFF2-40B4-BE49-F238E27FC236}">
                  <a16:creationId xmlns:a16="http://schemas.microsoft.com/office/drawing/2014/main" id="{EB648C68-ED0A-4DFA-BA81-778E8100C538}"/>
                </a:ext>
              </a:extLst>
            </p:cNvPr>
            <p:cNvSpPr/>
            <p:nvPr/>
          </p:nvSpPr>
          <p:spPr>
            <a:xfrm>
              <a:off x="3642875" y="2731604"/>
              <a:ext cx="105100" cy="20835"/>
            </a:xfrm>
            <a:custGeom>
              <a:avLst/>
              <a:gdLst/>
              <a:ahLst/>
              <a:cxnLst/>
              <a:rect l="l" t="t" r="r" b="b"/>
              <a:pathLst>
                <a:path w="681" h="135" extrusionOk="0">
                  <a:moveTo>
                    <a:pt x="502" y="0"/>
                  </a:moveTo>
                  <a:lnTo>
                    <a:pt x="0" y="79"/>
                  </a:lnTo>
                  <a:cubicBezTo>
                    <a:pt x="0" y="79"/>
                    <a:pt x="480" y="123"/>
                    <a:pt x="680" y="134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99;p24">
              <a:extLst>
                <a:ext uri="{FF2B5EF4-FFF2-40B4-BE49-F238E27FC236}">
                  <a16:creationId xmlns:a16="http://schemas.microsoft.com/office/drawing/2014/main" id="{E366F2D8-CFDB-473A-ACEF-CC6823A44607}"/>
                </a:ext>
              </a:extLst>
            </p:cNvPr>
            <p:cNvSpPr/>
            <p:nvPr/>
          </p:nvSpPr>
          <p:spPr>
            <a:xfrm>
              <a:off x="3647968" y="2664469"/>
              <a:ext cx="65591" cy="22533"/>
            </a:xfrm>
            <a:custGeom>
              <a:avLst/>
              <a:gdLst/>
              <a:ahLst/>
              <a:cxnLst/>
              <a:rect l="l" t="t" r="r" b="b"/>
              <a:pathLst>
                <a:path w="425" h="146" extrusionOk="0">
                  <a:moveTo>
                    <a:pt x="402" y="1"/>
                  </a:moveTo>
                  <a:lnTo>
                    <a:pt x="0" y="145"/>
                  </a:lnTo>
                  <a:lnTo>
                    <a:pt x="424" y="123"/>
                  </a:lnTo>
                  <a:lnTo>
                    <a:pt x="402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00;p24">
              <a:extLst>
                <a:ext uri="{FF2B5EF4-FFF2-40B4-BE49-F238E27FC236}">
                  <a16:creationId xmlns:a16="http://schemas.microsoft.com/office/drawing/2014/main" id="{F89BC108-4EC4-43B9-A238-89CB5FDB66BF}"/>
                </a:ext>
              </a:extLst>
            </p:cNvPr>
            <p:cNvSpPr/>
            <p:nvPr/>
          </p:nvSpPr>
          <p:spPr>
            <a:xfrm>
              <a:off x="3446563" y="2993353"/>
              <a:ext cx="487382" cy="744037"/>
            </a:xfrm>
            <a:custGeom>
              <a:avLst/>
              <a:gdLst/>
              <a:ahLst/>
              <a:cxnLst/>
              <a:rect l="l" t="t" r="r" b="b"/>
              <a:pathLst>
                <a:path w="3158" h="4821" extrusionOk="0">
                  <a:moveTo>
                    <a:pt x="0" y="0"/>
                  </a:moveTo>
                  <a:cubicBezTo>
                    <a:pt x="22" y="45"/>
                    <a:pt x="480" y="927"/>
                    <a:pt x="1127" y="2087"/>
                  </a:cubicBezTo>
                  <a:cubicBezTo>
                    <a:pt x="2209" y="4051"/>
                    <a:pt x="2209" y="4821"/>
                    <a:pt x="2209" y="4821"/>
                  </a:cubicBezTo>
                  <a:cubicBezTo>
                    <a:pt x="2209" y="4821"/>
                    <a:pt x="2700" y="4810"/>
                    <a:pt x="3157" y="4788"/>
                  </a:cubicBezTo>
                  <a:cubicBezTo>
                    <a:pt x="2867" y="4307"/>
                    <a:pt x="2287" y="3382"/>
                    <a:pt x="1774" y="2500"/>
                  </a:cubicBezTo>
                  <a:cubicBezTo>
                    <a:pt x="1049" y="1284"/>
                    <a:pt x="45" y="45"/>
                    <a:pt x="0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01;p24">
              <a:extLst>
                <a:ext uri="{FF2B5EF4-FFF2-40B4-BE49-F238E27FC236}">
                  <a16:creationId xmlns:a16="http://schemas.microsoft.com/office/drawing/2014/main" id="{0EBDD72B-76C2-4803-86B4-F27DD7E93453}"/>
                </a:ext>
              </a:extLst>
            </p:cNvPr>
            <p:cNvSpPr/>
            <p:nvPr/>
          </p:nvSpPr>
          <p:spPr>
            <a:xfrm>
              <a:off x="3052088" y="3480736"/>
              <a:ext cx="229338" cy="196465"/>
            </a:xfrm>
            <a:custGeom>
              <a:avLst/>
              <a:gdLst/>
              <a:ahLst/>
              <a:cxnLst/>
              <a:rect l="l" t="t" r="r" b="b"/>
              <a:pathLst>
                <a:path w="1486" h="1273" extrusionOk="0">
                  <a:moveTo>
                    <a:pt x="191" y="0"/>
                  </a:moveTo>
                  <a:lnTo>
                    <a:pt x="1" y="591"/>
                  </a:lnTo>
                  <a:cubicBezTo>
                    <a:pt x="692" y="1005"/>
                    <a:pt x="1451" y="1261"/>
                    <a:pt x="1485" y="1273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02;p24">
              <a:extLst>
                <a:ext uri="{FF2B5EF4-FFF2-40B4-BE49-F238E27FC236}">
                  <a16:creationId xmlns:a16="http://schemas.microsoft.com/office/drawing/2014/main" id="{C258F2A2-1F0A-4BE1-93D9-2BEE9000127C}"/>
                </a:ext>
              </a:extLst>
            </p:cNvPr>
            <p:cNvSpPr/>
            <p:nvPr/>
          </p:nvSpPr>
          <p:spPr>
            <a:xfrm>
              <a:off x="3935644" y="3485829"/>
              <a:ext cx="824907" cy="151709"/>
            </a:xfrm>
            <a:custGeom>
              <a:avLst/>
              <a:gdLst/>
              <a:ahLst/>
              <a:cxnLst/>
              <a:rect l="l" t="t" r="r" b="b"/>
              <a:pathLst>
                <a:path w="5345" h="983" extrusionOk="0">
                  <a:moveTo>
                    <a:pt x="2678" y="1"/>
                  </a:moveTo>
                  <a:cubicBezTo>
                    <a:pt x="1194" y="1"/>
                    <a:pt x="0" y="224"/>
                    <a:pt x="0" y="491"/>
                  </a:cubicBezTo>
                  <a:lnTo>
                    <a:pt x="0" y="536"/>
                  </a:lnTo>
                  <a:cubicBezTo>
                    <a:pt x="45" y="625"/>
                    <a:pt x="223" y="715"/>
                    <a:pt x="513" y="782"/>
                  </a:cubicBezTo>
                  <a:cubicBezTo>
                    <a:pt x="993" y="905"/>
                    <a:pt x="1785" y="982"/>
                    <a:pt x="2678" y="982"/>
                  </a:cubicBezTo>
                  <a:cubicBezTo>
                    <a:pt x="3593" y="982"/>
                    <a:pt x="4407" y="905"/>
                    <a:pt x="4887" y="771"/>
                  </a:cubicBezTo>
                  <a:cubicBezTo>
                    <a:pt x="5177" y="692"/>
                    <a:pt x="5344" y="592"/>
                    <a:pt x="5344" y="491"/>
                  </a:cubicBezTo>
                  <a:cubicBezTo>
                    <a:pt x="5344" y="224"/>
                    <a:pt x="4151" y="1"/>
                    <a:pt x="2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03;p24">
              <a:extLst>
                <a:ext uri="{FF2B5EF4-FFF2-40B4-BE49-F238E27FC236}">
                  <a16:creationId xmlns:a16="http://schemas.microsoft.com/office/drawing/2014/main" id="{9EBFF670-75B1-4D2B-8370-7B8E8F7A90F7}"/>
                </a:ext>
              </a:extLst>
            </p:cNvPr>
            <p:cNvSpPr/>
            <p:nvPr/>
          </p:nvSpPr>
          <p:spPr>
            <a:xfrm>
              <a:off x="3935644" y="3561607"/>
              <a:ext cx="831698" cy="258507"/>
            </a:xfrm>
            <a:custGeom>
              <a:avLst/>
              <a:gdLst/>
              <a:ahLst/>
              <a:cxnLst/>
              <a:rect l="l" t="t" r="r" b="b"/>
              <a:pathLst>
                <a:path w="5389" h="1675" extrusionOk="0">
                  <a:moveTo>
                    <a:pt x="5344" y="0"/>
                  </a:moveTo>
                  <a:cubicBezTo>
                    <a:pt x="5344" y="280"/>
                    <a:pt x="4151" y="491"/>
                    <a:pt x="2678" y="491"/>
                  </a:cubicBezTo>
                  <a:cubicBezTo>
                    <a:pt x="1272" y="491"/>
                    <a:pt x="122" y="302"/>
                    <a:pt x="0" y="45"/>
                  </a:cubicBezTo>
                  <a:lnTo>
                    <a:pt x="0" y="45"/>
                  </a:lnTo>
                  <a:cubicBezTo>
                    <a:pt x="33" y="134"/>
                    <a:pt x="122" y="536"/>
                    <a:pt x="435" y="793"/>
                  </a:cubicBezTo>
                  <a:lnTo>
                    <a:pt x="435" y="1496"/>
                  </a:lnTo>
                  <a:cubicBezTo>
                    <a:pt x="435" y="1496"/>
                    <a:pt x="1305" y="1674"/>
                    <a:pt x="2644" y="1674"/>
                  </a:cubicBezTo>
                  <a:lnTo>
                    <a:pt x="2678" y="1674"/>
                  </a:lnTo>
                  <a:cubicBezTo>
                    <a:pt x="3849" y="1674"/>
                    <a:pt x="4910" y="1496"/>
                    <a:pt x="4910" y="1496"/>
                  </a:cubicBezTo>
                  <a:lnTo>
                    <a:pt x="4910" y="793"/>
                  </a:lnTo>
                  <a:cubicBezTo>
                    <a:pt x="4910" y="793"/>
                    <a:pt x="5389" y="302"/>
                    <a:pt x="5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04;p24">
              <a:extLst>
                <a:ext uri="{FF2B5EF4-FFF2-40B4-BE49-F238E27FC236}">
                  <a16:creationId xmlns:a16="http://schemas.microsoft.com/office/drawing/2014/main" id="{55060847-4ABE-494C-BABE-2866CCDD4160}"/>
                </a:ext>
              </a:extLst>
            </p:cNvPr>
            <p:cNvSpPr/>
            <p:nvPr/>
          </p:nvSpPr>
          <p:spPr>
            <a:xfrm>
              <a:off x="4014817" y="3537531"/>
              <a:ext cx="675205" cy="100007"/>
            </a:xfrm>
            <a:custGeom>
              <a:avLst/>
              <a:gdLst/>
              <a:ahLst/>
              <a:cxnLst/>
              <a:rect l="l" t="t" r="r" b="b"/>
              <a:pathLst>
                <a:path w="4375" h="648" extrusionOk="0">
                  <a:moveTo>
                    <a:pt x="2143" y="0"/>
                  </a:moveTo>
                  <a:cubicBezTo>
                    <a:pt x="1787" y="0"/>
                    <a:pt x="1507" y="231"/>
                    <a:pt x="1052" y="231"/>
                  </a:cubicBezTo>
                  <a:cubicBezTo>
                    <a:pt x="949" y="231"/>
                    <a:pt x="838" y="219"/>
                    <a:pt x="714" y="190"/>
                  </a:cubicBezTo>
                  <a:cubicBezTo>
                    <a:pt x="680" y="182"/>
                    <a:pt x="646" y="178"/>
                    <a:pt x="611" y="178"/>
                  </a:cubicBezTo>
                  <a:cubicBezTo>
                    <a:pt x="380" y="178"/>
                    <a:pt x="136" y="350"/>
                    <a:pt x="0" y="447"/>
                  </a:cubicBezTo>
                  <a:cubicBezTo>
                    <a:pt x="480" y="570"/>
                    <a:pt x="1272" y="647"/>
                    <a:pt x="2165" y="647"/>
                  </a:cubicBezTo>
                  <a:cubicBezTo>
                    <a:pt x="3080" y="647"/>
                    <a:pt x="3894" y="570"/>
                    <a:pt x="4374" y="436"/>
                  </a:cubicBezTo>
                  <a:cubicBezTo>
                    <a:pt x="4157" y="297"/>
                    <a:pt x="3820" y="118"/>
                    <a:pt x="3497" y="118"/>
                  </a:cubicBezTo>
                  <a:cubicBezTo>
                    <a:pt x="3404" y="118"/>
                    <a:pt x="3312" y="133"/>
                    <a:pt x="3225" y="168"/>
                  </a:cubicBezTo>
                  <a:cubicBezTo>
                    <a:pt x="3138" y="201"/>
                    <a:pt x="3060" y="215"/>
                    <a:pt x="2987" y="215"/>
                  </a:cubicBezTo>
                  <a:cubicBezTo>
                    <a:pt x="2696" y="215"/>
                    <a:pt x="2491" y="0"/>
                    <a:pt x="21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05;p24">
              <a:extLst>
                <a:ext uri="{FF2B5EF4-FFF2-40B4-BE49-F238E27FC236}">
                  <a16:creationId xmlns:a16="http://schemas.microsoft.com/office/drawing/2014/main" id="{AABD8B81-F1CE-4077-A3EF-F0B27678DE2B}"/>
                </a:ext>
              </a:extLst>
            </p:cNvPr>
            <p:cNvSpPr/>
            <p:nvPr/>
          </p:nvSpPr>
          <p:spPr>
            <a:xfrm>
              <a:off x="4343700" y="3683993"/>
              <a:ext cx="349717" cy="136121"/>
            </a:xfrm>
            <a:custGeom>
              <a:avLst/>
              <a:gdLst/>
              <a:ahLst/>
              <a:cxnLst/>
              <a:rect l="l" t="t" r="r" b="b"/>
              <a:pathLst>
                <a:path w="2266" h="882" extrusionOk="0">
                  <a:moveTo>
                    <a:pt x="2266" y="0"/>
                  </a:moveTo>
                  <a:cubicBezTo>
                    <a:pt x="2266" y="0"/>
                    <a:pt x="994" y="491"/>
                    <a:pt x="0" y="881"/>
                  </a:cubicBezTo>
                  <a:lnTo>
                    <a:pt x="34" y="881"/>
                  </a:lnTo>
                  <a:cubicBezTo>
                    <a:pt x="1205" y="881"/>
                    <a:pt x="2266" y="703"/>
                    <a:pt x="2266" y="703"/>
                  </a:cubicBezTo>
                  <a:lnTo>
                    <a:pt x="22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06;p24">
              <a:extLst>
                <a:ext uri="{FF2B5EF4-FFF2-40B4-BE49-F238E27FC236}">
                  <a16:creationId xmlns:a16="http://schemas.microsoft.com/office/drawing/2014/main" id="{41E370BE-CCC2-4DCD-9455-62EA709BF223}"/>
                </a:ext>
              </a:extLst>
            </p:cNvPr>
            <p:cNvSpPr/>
            <p:nvPr/>
          </p:nvSpPr>
          <p:spPr>
            <a:xfrm>
              <a:off x="4061271" y="3563304"/>
              <a:ext cx="570104" cy="57257"/>
            </a:xfrm>
            <a:custGeom>
              <a:avLst/>
              <a:gdLst/>
              <a:ahLst/>
              <a:cxnLst/>
              <a:rect l="l" t="t" r="r" b="b"/>
              <a:pathLst>
                <a:path w="3694" h="371" extrusionOk="0">
                  <a:moveTo>
                    <a:pt x="1786" y="1"/>
                  </a:moveTo>
                  <a:cubicBezTo>
                    <a:pt x="1778" y="1"/>
                    <a:pt x="1771" y="1"/>
                    <a:pt x="1763" y="1"/>
                  </a:cubicBezTo>
                  <a:cubicBezTo>
                    <a:pt x="1652" y="1"/>
                    <a:pt x="1552" y="56"/>
                    <a:pt x="1440" y="90"/>
                  </a:cubicBezTo>
                  <a:cubicBezTo>
                    <a:pt x="1295" y="138"/>
                    <a:pt x="1138" y="161"/>
                    <a:pt x="979" y="161"/>
                  </a:cubicBezTo>
                  <a:cubicBezTo>
                    <a:pt x="880" y="161"/>
                    <a:pt x="780" y="152"/>
                    <a:pt x="681" y="135"/>
                  </a:cubicBezTo>
                  <a:cubicBezTo>
                    <a:pt x="596" y="118"/>
                    <a:pt x="519" y="108"/>
                    <a:pt x="447" y="108"/>
                  </a:cubicBezTo>
                  <a:cubicBezTo>
                    <a:pt x="284" y="108"/>
                    <a:pt x="148" y="159"/>
                    <a:pt x="0" y="291"/>
                  </a:cubicBezTo>
                  <a:cubicBezTo>
                    <a:pt x="86" y="269"/>
                    <a:pt x="168" y="257"/>
                    <a:pt x="251" y="257"/>
                  </a:cubicBezTo>
                  <a:cubicBezTo>
                    <a:pt x="297" y="257"/>
                    <a:pt x="343" y="261"/>
                    <a:pt x="391" y="269"/>
                  </a:cubicBezTo>
                  <a:cubicBezTo>
                    <a:pt x="526" y="305"/>
                    <a:pt x="654" y="370"/>
                    <a:pt x="787" y="370"/>
                  </a:cubicBezTo>
                  <a:cubicBezTo>
                    <a:pt x="818" y="370"/>
                    <a:pt x="850" y="367"/>
                    <a:pt x="882" y="358"/>
                  </a:cubicBezTo>
                  <a:cubicBezTo>
                    <a:pt x="1039" y="319"/>
                    <a:pt x="1136" y="218"/>
                    <a:pt x="1294" y="218"/>
                  </a:cubicBezTo>
                  <a:cubicBezTo>
                    <a:pt x="1315" y="218"/>
                    <a:pt x="1338" y="220"/>
                    <a:pt x="1361" y="224"/>
                  </a:cubicBezTo>
                  <a:cubicBezTo>
                    <a:pt x="1473" y="235"/>
                    <a:pt x="1574" y="280"/>
                    <a:pt x="1685" y="280"/>
                  </a:cubicBezTo>
                  <a:cubicBezTo>
                    <a:pt x="1781" y="280"/>
                    <a:pt x="1877" y="255"/>
                    <a:pt x="1973" y="255"/>
                  </a:cubicBezTo>
                  <a:cubicBezTo>
                    <a:pt x="1989" y="255"/>
                    <a:pt x="2005" y="256"/>
                    <a:pt x="2020" y="257"/>
                  </a:cubicBezTo>
                  <a:cubicBezTo>
                    <a:pt x="2109" y="269"/>
                    <a:pt x="2187" y="313"/>
                    <a:pt x="2276" y="324"/>
                  </a:cubicBezTo>
                  <a:cubicBezTo>
                    <a:pt x="2321" y="330"/>
                    <a:pt x="2366" y="330"/>
                    <a:pt x="2410" y="330"/>
                  </a:cubicBezTo>
                  <a:cubicBezTo>
                    <a:pt x="2455" y="330"/>
                    <a:pt x="2500" y="330"/>
                    <a:pt x="2544" y="336"/>
                  </a:cubicBezTo>
                  <a:cubicBezTo>
                    <a:pt x="2587" y="341"/>
                    <a:pt x="2628" y="343"/>
                    <a:pt x="2669" y="343"/>
                  </a:cubicBezTo>
                  <a:cubicBezTo>
                    <a:pt x="2810" y="343"/>
                    <a:pt x="2944" y="317"/>
                    <a:pt x="3091" y="291"/>
                  </a:cubicBezTo>
                  <a:cubicBezTo>
                    <a:pt x="3192" y="269"/>
                    <a:pt x="3298" y="252"/>
                    <a:pt x="3401" y="252"/>
                  </a:cubicBezTo>
                  <a:cubicBezTo>
                    <a:pt x="3504" y="252"/>
                    <a:pt x="3605" y="269"/>
                    <a:pt x="3694" y="313"/>
                  </a:cubicBezTo>
                  <a:cubicBezTo>
                    <a:pt x="3468" y="196"/>
                    <a:pt x="3215" y="94"/>
                    <a:pt x="2966" y="94"/>
                  </a:cubicBezTo>
                  <a:cubicBezTo>
                    <a:pt x="2907" y="94"/>
                    <a:pt x="2848" y="100"/>
                    <a:pt x="2790" y="113"/>
                  </a:cubicBezTo>
                  <a:cubicBezTo>
                    <a:pt x="2700" y="135"/>
                    <a:pt x="2611" y="168"/>
                    <a:pt x="2522" y="168"/>
                  </a:cubicBezTo>
                  <a:cubicBezTo>
                    <a:pt x="2508" y="169"/>
                    <a:pt x="2495" y="170"/>
                    <a:pt x="2481" y="170"/>
                  </a:cubicBezTo>
                  <a:cubicBezTo>
                    <a:pt x="2248" y="170"/>
                    <a:pt x="2030" y="1"/>
                    <a:pt x="1786" y="1"/>
                  </a:cubicBezTo>
                  <a:close/>
                </a:path>
              </a:pathLst>
            </a:custGeom>
            <a:solidFill>
              <a:srgbClr val="ABC9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07;p24">
              <a:extLst>
                <a:ext uri="{FF2B5EF4-FFF2-40B4-BE49-F238E27FC236}">
                  <a16:creationId xmlns:a16="http://schemas.microsoft.com/office/drawing/2014/main" id="{BCB61AE9-34CE-46A7-B53E-BBDEE9537242}"/>
                </a:ext>
              </a:extLst>
            </p:cNvPr>
            <p:cNvSpPr/>
            <p:nvPr/>
          </p:nvSpPr>
          <p:spPr>
            <a:xfrm>
              <a:off x="4266225" y="1638155"/>
              <a:ext cx="945441" cy="795738"/>
            </a:xfrm>
            <a:custGeom>
              <a:avLst/>
              <a:gdLst/>
              <a:ahLst/>
              <a:cxnLst/>
              <a:rect l="l" t="t" r="r" b="b"/>
              <a:pathLst>
                <a:path w="6126" h="5156" extrusionOk="0">
                  <a:moveTo>
                    <a:pt x="4151" y="0"/>
                  </a:moveTo>
                  <a:lnTo>
                    <a:pt x="3928" y="335"/>
                  </a:lnTo>
                  <a:lnTo>
                    <a:pt x="2466" y="2544"/>
                  </a:lnTo>
                  <a:lnTo>
                    <a:pt x="290" y="2388"/>
                  </a:lnTo>
                  <a:lnTo>
                    <a:pt x="234" y="2745"/>
                  </a:lnTo>
                  <a:lnTo>
                    <a:pt x="0" y="4174"/>
                  </a:lnTo>
                  <a:lnTo>
                    <a:pt x="3202" y="5155"/>
                  </a:lnTo>
                  <a:lnTo>
                    <a:pt x="6126" y="2377"/>
                  </a:lnTo>
                  <a:cubicBezTo>
                    <a:pt x="6126" y="2377"/>
                    <a:pt x="5423" y="56"/>
                    <a:pt x="4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08;p24">
              <a:extLst>
                <a:ext uri="{FF2B5EF4-FFF2-40B4-BE49-F238E27FC236}">
                  <a16:creationId xmlns:a16="http://schemas.microsoft.com/office/drawing/2014/main" id="{3F8AC076-8DD3-4447-8E30-5F80B71FCBA4}"/>
                </a:ext>
              </a:extLst>
            </p:cNvPr>
            <p:cNvSpPr/>
            <p:nvPr/>
          </p:nvSpPr>
          <p:spPr>
            <a:xfrm>
              <a:off x="4302339" y="1689856"/>
              <a:ext cx="570104" cy="418550"/>
            </a:xfrm>
            <a:custGeom>
              <a:avLst/>
              <a:gdLst/>
              <a:ahLst/>
              <a:cxnLst/>
              <a:rect l="l" t="t" r="r" b="b"/>
              <a:pathLst>
                <a:path w="3694" h="2712" extrusionOk="0">
                  <a:moveTo>
                    <a:pt x="3694" y="0"/>
                  </a:moveTo>
                  <a:lnTo>
                    <a:pt x="2232" y="2209"/>
                  </a:lnTo>
                  <a:lnTo>
                    <a:pt x="56" y="2053"/>
                  </a:lnTo>
                  <a:lnTo>
                    <a:pt x="0" y="2410"/>
                  </a:lnTo>
                  <a:cubicBezTo>
                    <a:pt x="971" y="2522"/>
                    <a:pt x="2522" y="2711"/>
                    <a:pt x="2544" y="2711"/>
                  </a:cubicBezTo>
                  <a:cubicBezTo>
                    <a:pt x="2545" y="2711"/>
                    <a:pt x="2545" y="2711"/>
                    <a:pt x="2545" y="2711"/>
                  </a:cubicBezTo>
                  <a:cubicBezTo>
                    <a:pt x="2560" y="2711"/>
                    <a:pt x="2310" y="2276"/>
                    <a:pt x="2299" y="2265"/>
                  </a:cubicBezTo>
                  <a:lnTo>
                    <a:pt x="2299" y="2265"/>
                  </a:lnTo>
                  <a:cubicBezTo>
                    <a:pt x="2321" y="2276"/>
                    <a:pt x="2634" y="2555"/>
                    <a:pt x="2634" y="2555"/>
                  </a:cubicBezTo>
                  <a:lnTo>
                    <a:pt x="3694" y="0"/>
                  </a:ln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09;p24">
              <a:extLst>
                <a:ext uri="{FF2B5EF4-FFF2-40B4-BE49-F238E27FC236}">
                  <a16:creationId xmlns:a16="http://schemas.microsoft.com/office/drawing/2014/main" id="{7CD91B64-C047-480E-A34B-3701D9D3BBBF}"/>
                </a:ext>
              </a:extLst>
            </p:cNvPr>
            <p:cNvSpPr/>
            <p:nvPr/>
          </p:nvSpPr>
          <p:spPr>
            <a:xfrm>
              <a:off x="4880933" y="1580589"/>
              <a:ext cx="205108" cy="438150"/>
            </a:xfrm>
            <a:custGeom>
              <a:avLst/>
              <a:gdLst/>
              <a:ahLst/>
              <a:cxnLst/>
              <a:rect l="l" t="t" r="r" b="b"/>
              <a:pathLst>
                <a:path w="1329" h="2839" extrusionOk="0">
                  <a:moveTo>
                    <a:pt x="1141" y="0"/>
                  </a:moveTo>
                  <a:cubicBezTo>
                    <a:pt x="980" y="0"/>
                    <a:pt x="0" y="396"/>
                    <a:pt x="0" y="396"/>
                  </a:cubicBezTo>
                  <a:cubicBezTo>
                    <a:pt x="0" y="396"/>
                    <a:pt x="157" y="1634"/>
                    <a:pt x="324" y="2192"/>
                  </a:cubicBezTo>
                  <a:lnTo>
                    <a:pt x="347" y="2839"/>
                  </a:lnTo>
                  <a:cubicBezTo>
                    <a:pt x="347" y="2839"/>
                    <a:pt x="893" y="1500"/>
                    <a:pt x="1105" y="1065"/>
                  </a:cubicBezTo>
                  <a:cubicBezTo>
                    <a:pt x="1329" y="641"/>
                    <a:pt x="1217" y="49"/>
                    <a:pt x="1161" y="5"/>
                  </a:cubicBezTo>
                  <a:cubicBezTo>
                    <a:pt x="1158" y="2"/>
                    <a:pt x="1151" y="0"/>
                    <a:pt x="1141" y="0"/>
                  </a:cubicBez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10;p24">
              <a:extLst>
                <a:ext uri="{FF2B5EF4-FFF2-40B4-BE49-F238E27FC236}">
                  <a16:creationId xmlns:a16="http://schemas.microsoft.com/office/drawing/2014/main" id="{9D374E38-787B-496A-832E-5398BCFCDB62}"/>
                </a:ext>
              </a:extLst>
            </p:cNvPr>
            <p:cNvSpPr/>
            <p:nvPr/>
          </p:nvSpPr>
          <p:spPr>
            <a:xfrm>
              <a:off x="4892971" y="1538301"/>
              <a:ext cx="258507" cy="373793"/>
            </a:xfrm>
            <a:custGeom>
              <a:avLst/>
              <a:gdLst/>
              <a:ahLst/>
              <a:cxnLst/>
              <a:rect l="l" t="t" r="r" b="b"/>
              <a:pathLst>
                <a:path w="1675" h="2422" extrusionOk="0">
                  <a:moveTo>
                    <a:pt x="983" y="0"/>
                  </a:moveTo>
                  <a:cubicBezTo>
                    <a:pt x="577" y="0"/>
                    <a:pt x="58" y="349"/>
                    <a:pt x="34" y="759"/>
                  </a:cubicBezTo>
                  <a:cubicBezTo>
                    <a:pt x="1" y="1350"/>
                    <a:pt x="291" y="2421"/>
                    <a:pt x="291" y="2421"/>
                  </a:cubicBezTo>
                  <a:lnTo>
                    <a:pt x="324" y="2421"/>
                  </a:lnTo>
                  <a:cubicBezTo>
                    <a:pt x="324" y="2421"/>
                    <a:pt x="681" y="2354"/>
                    <a:pt x="737" y="2321"/>
                  </a:cubicBezTo>
                  <a:cubicBezTo>
                    <a:pt x="804" y="2299"/>
                    <a:pt x="1507" y="1652"/>
                    <a:pt x="1551" y="1562"/>
                  </a:cubicBezTo>
                  <a:cubicBezTo>
                    <a:pt x="1608" y="1484"/>
                    <a:pt x="1675" y="670"/>
                    <a:pt x="1384" y="201"/>
                  </a:cubicBezTo>
                  <a:cubicBezTo>
                    <a:pt x="1299" y="60"/>
                    <a:pt x="1151" y="0"/>
                    <a:pt x="98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11;p24">
              <a:extLst>
                <a:ext uri="{FF2B5EF4-FFF2-40B4-BE49-F238E27FC236}">
                  <a16:creationId xmlns:a16="http://schemas.microsoft.com/office/drawing/2014/main" id="{F349E786-EC23-4D87-B9ED-F776AA7447BF}"/>
                </a:ext>
              </a:extLst>
            </p:cNvPr>
            <p:cNvSpPr/>
            <p:nvPr/>
          </p:nvSpPr>
          <p:spPr>
            <a:xfrm>
              <a:off x="4674281" y="1383351"/>
              <a:ext cx="439385" cy="387529"/>
            </a:xfrm>
            <a:custGeom>
              <a:avLst/>
              <a:gdLst/>
              <a:ahLst/>
              <a:cxnLst/>
              <a:rect l="l" t="t" r="r" b="b"/>
              <a:pathLst>
                <a:path w="2847" h="2511" extrusionOk="0">
                  <a:moveTo>
                    <a:pt x="2846" y="0"/>
                  </a:moveTo>
                  <a:cubicBezTo>
                    <a:pt x="2846" y="0"/>
                    <a:pt x="1696" y="11"/>
                    <a:pt x="938" y="22"/>
                  </a:cubicBezTo>
                  <a:cubicBezTo>
                    <a:pt x="659" y="33"/>
                    <a:pt x="436" y="33"/>
                    <a:pt x="347" y="45"/>
                  </a:cubicBezTo>
                  <a:cubicBezTo>
                    <a:pt x="0" y="67"/>
                    <a:pt x="168" y="1216"/>
                    <a:pt x="168" y="1216"/>
                  </a:cubicBezTo>
                  <a:lnTo>
                    <a:pt x="2444" y="2343"/>
                  </a:lnTo>
                  <a:lnTo>
                    <a:pt x="2779" y="2510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12;p24">
              <a:extLst>
                <a:ext uri="{FF2B5EF4-FFF2-40B4-BE49-F238E27FC236}">
                  <a16:creationId xmlns:a16="http://schemas.microsoft.com/office/drawing/2014/main" id="{CA8B70D6-B407-4246-A922-BAAA9285D195}"/>
                </a:ext>
              </a:extLst>
            </p:cNvPr>
            <p:cNvSpPr/>
            <p:nvPr/>
          </p:nvSpPr>
          <p:spPr>
            <a:xfrm>
              <a:off x="4674281" y="1386746"/>
              <a:ext cx="377343" cy="358360"/>
            </a:xfrm>
            <a:custGeom>
              <a:avLst/>
              <a:gdLst/>
              <a:ahLst/>
              <a:cxnLst/>
              <a:rect l="l" t="t" r="r" b="b"/>
              <a:pathLst>
                <a:path w="2445" h="2322" extrusionOk="0">
                  <a:moveTo>
                    <a:pt x="938" y="0"/>
                  </a:moveTo>
                  <a:cubicBezTo>
                    <a:pt x="659" y="11"/>
                    <a:pt x="436" y="11"/>
                    <a:pt x="347" y="23"/>
                  </a:cubicBezTo>
                  <a:cubicBezTo>
                    <a:pt x="0" y="45"/>
                    <a:pt x="168" y="1194"/>
                    <a:pt x="168" y="1194"/>
                  </a:cubicBezTo>
                  <a:lnTo>
                    <a:pt x="2444" y="2321"/>
                  </a:lnTo>
                  <a:lnTo>
                    <a:pt x="2444" y="2321"/>
                  </a:lnTo>
                  <a:lnTo>
                    <a:pt x="938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13;p24">
              <a:extLst>
                <a:ext uri="{FF2B5EF4-FFF2-40B4-BE49-F238E27FC236}">
                  <a16:creationId xmlns:a16="http://schemas.microsoft.com/office/drawing/2014/main" id="{4A79F402-7B2E-4833-9A21-519C751D2536}"/>
                </a:ext>
              </a:extLst>
            </p:cNvPr>
            <p:cNvSpPr/>
            <p:nvPr/>
          </p:nvSpPr>
          <p:spPr>
            <a:xfrm>
              <a:off x="4758702" y="3525493"/>
              <a:ext cx="441082" cy="351724"/>
            </a:xfrm>
            <a:custGeom>
              <a:avLst/>
              <a:gdLst/>
              <a:ahLst/>
              <a:cxnLst/>
              <a:rect l="l" t="t" r="r" b="b"/>
              <a:pathLst>
                <a:path w="2858" h="2279" extrusionOk="0">
                  <a:moveTo>
                    <a:pt x="1473" y="1"/>
                  </a:moveTo>
                  <a:lnTo>
                    <a:pt x="1473" y="636"/>
                  </a:lnTo>
                  <a:lnTo>
                    <a:pt x="1473" y="1384"/>
                  </a:lnTo>
                  <a:cubicBezTo>
                    <a:pt x="1473" y="1407"/>
                    <a:pt x="1005" y="1563"/>
                    <a:pt x="971" y="1585"/>
                  </a:cubicBezTo>
                  <a:cubicBezTo>
                    <a:pt x="692" y="1685"/>
                    <a:pt x="413" y="1764"/>
                    <a:pt x="123" y="1853"/>
                  </a:cubicBezTo>
                  <a:cubicBezTo>
                    <a:pt x="68" y="1875"/>
                    <a:pt x="1" y="1920"/>
                    <a:pt x="11" y="1975"/>
                  </a:cubicBezTo>
                  <a:cubicBezTo>
                    <a:pt x="34" y="2087"/>
                    <a:pt x="279" y="2188"/>
                    <a:pt x="368" y="2221"/>
                  </a:cubicBezTo>
                  <a:cubicBezTo>
                    <a:pt x="475" y="2263"/>
                    <a:pt x="587" y="2278"/>
                    <a:pt x="701" y="2278"/>
                  </a:cubicBezTo>
                  <a:cubicBezTo>
                    <a:pt x="824" y="2278"/>
                    <a:pt x="949" y="2261"/>
                    <a:pt x="1072" y="2243"/>
                  </a:cubicBezTo>
                  <a:cubicBezTo>
                    <a:pt x="1175" y="2232"/>
                    <a:pt x="1274" y="2229"/>
                    <a:pt x="1372" y="2229"/>
                  </a:cubicBezTo>
                  <a:cubicBezTo>
                    <a:pt x="1475" y="2229"/>
                    <a:pt x="1577" y="2232"/>
                    <a:pt x="1685" y="2232"/>
                  </a:cubicBezTo>
                  <a:cubicBezTo>
                    <a:pt x="1741" y="2232"/>
                    <a:pt x="2567" y="2210"/>
                    <a:pt x="2578" y="2165"/>
                  </a:cubicBezTo>
                  <a:lnTo>
                    <a:pt x="2589" y="2064"/>
                  </a:lnTo>
                  <a:lnTo>
                    <a:pt x="2857" y="145"/>
                  </a:lnTo>
                  <a:lnTo>
                    <a:pt x="1473" y="1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14;p24">
              <a:extLst>
                <a:ext uri="{FF2B5EF4-FFF2-40B4-BE49-F238E27FC236}">
                  <a16:creationId xmlns:a16="http://schemas.microsoft.com/office/drawing/2014/main" id="{9FD0F9A2-B562-4173-A668-C652BCF8B2CB}"/>
                </a:ext>
              </a:extLst>
            </p:cNvPr>
            <p:cNvSpPr/>
            <p:nvPr/>
          </p:nvSpPr>
          <p:spPr>
            <a:xfrm>
              <a:off x="4986034" y="3525493"/>
              <a:ext cx="213751" cy="318697"/>
            </a:xfrm>
            <a:custGeom>
              <a:avLst/>
              <a:gdLst/>
              <a:ahLst/>
              <a:cxnLst/>
              <a:rect l="l" t="t" r="r" b="b"/>
              <a:pathLst>
                <a:path w="1385" h="2065" extrusionOk="0">
                  <a:moveTo>
                    <a:pt x="0" y="1"/>
                  </a:moveTo>
                  <a:lnTo>
                    <a:pt x="0" y="636"/>
                  </a:lnTo>
                  <a:cubicBezTo>
                    <a:pt x="301" y="1005"/>
                    <a:pt x="759" y="1596"/>
                    <a:pt x="1116" y="2064"/>
                  </a:cubicBezTo>
                  <a:lnTo>
                    <a:pt x="1384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15;p24">
              <a:extLst>
                <a:ext uri="{FF2B5EF4-FFF2-40B4-BE49-F238E27FC236}">
                  <a16:creationId xmlns:a16="http://schemas.microsoft.com/office/drawing/2014/main" id="{F2D74C84-0319-41E2-851E-F793FF38FB89}"/>
                </a:ext>
              </a:extLst>
            </p:cNvPr>
            <p:cNvSpPr/>
            <p:nvPr/>
          </p:nvSpPr>
          <p:spPr>
            <a:xfrm>
              <a:off x="4481365" y="1383351"/>
              <a:ext cx="1548418" cy="2521176"/>
            </a:xfrm>
            <a:custGeom>
              <a:avLst/>
              <a:gdLst/>
              <a:ahLst/>
              <a:cxnLst/>
              <a:rect l="l" t="t" r="r" b="b"/>
              <a:pathLst>
                <a:path w="10033" h="16336" extrusionOk="0">
                  <a:moveTo>
                    <a:pt x="4062" y="0"/>
                  </a:moveTo>
                  <a:cubicBezTo>
                    <a:pt x="4062" y="0"/>
                    <a:pt x="3538" y="2577"/>
                    <a:pt x="2958" y="3425"/>
                  </a:cubicBezTo>
                  <a:lnTo>
                    <a:pt x="2936" y="4117"/>
                  </a:lnTo>
                  <a:lnTo>
                    <a:pt x="3794" y="3738"/>
                  </a:lnTo>
                  <a:lnTo>
                    <a:pt x="4208" y="4541"/>
                  </a:lnTo>
                  <a:lnTo>
                    <a:pt x="4788" y="5679"/>
                  </a:lnTo>
                  <a:lnTo>
                    <a:pt x="4821" y="5746"/>
                  </a:lnTo>
                  <a:lnTo>
                    <a:pt x="4821" y="5758"/>
                  </a:lnTo>
                  <a:cubicBezTo>
                    <a:pt x="4821" y="5758"/>
                    <a:pt x="4275" y="5791"/>
                    <a:pt x="3571" y="5858"/>
                  </a:cubicBezTo>
                  <a:cubicBezTo>
                    <a:pt x="3504" y="5858"/>
                    <a:pt x="3427" y="5869"/>
                    <a:pt x="3360" y="5880"/>
                  </a:cubicBezTo>
                  <a:cubicBezTo>
                    <a:pt x="2824" y="5924"/>
                    <a:pt x="2210" y="6003"/>
                    <a:pt x="1697" y="6081"/>
                  </a:cubicBezTo>
                  <a:cubicBezTo>
                    <a:pt x="1697" y="6081"/>
                    <a:pt x="436" y="8101"/>
                    <a:pt x="1" y="9562"/>
                  </a:cubicBezTo>
                  <a:lnTo>
                    <a:pt x="704" y="10075"/>
                  </a:lnTo>
                  <a:lnTo>
                    <a:pt x="1441" y="10611"/>
                  </a:lnTo>
                  <a:lnTo>
                    <a:pt x="1451" y="13166"/>
                  </a:lnTo>
                  <a:cubicBezTo>
                    <a:pt x="1451" y="13166"/>
                    <a:pt x="5156" y="15220"/>
                    <a:pt x="6596" y="16011"/>
                  </a:cubicBezTo>
                  <a:cubicBezTo>
                    <a:pt x="6953" y="16201"/>
                    <a:pt x="7186" y="16335"/>
                    <a:pt x="7198" y="16335"/>
                  </a:cubicBezTo>
                  <a:cubicBezTo>
                    <a:pt x="7153" y="16268"/>
                    <a:pt x="7655" y="11191"/>
                    <a:pt x="7655" y="11035"/>
                  </a:cubicBezTo>
                  <a:cubicBezTo>
                    <a:pt x="7655" y="10868"/>
                    <a:pt x="8012" y="10990"/>
                    <a:pt x="8012" y="10834"/>
                  </a:cubicBezTo>
                  <a:cubicBezTo>
                    <a:pt x="8012" y="10678"/>
                    <a:pt x="7677" y="10154"/>
                    <a:pt x="7711" y="10053"/>
                  </a:cubicBezTo>
                  <a:cubicBezTo>
                    <a:pt x="7744" y="9941"/>
                    <a:pt x="8034" y="10075"/>
                    <a:pt x="7990" y="9908"/>
                  </a:cubicBezTo>
                  <a:cubicBezTo>
                    <a:pt x="7934" y="9741"/>
                    <a:pt x="7912" y="9383"/>
                    <a:pt x="7912" y="9383"/>
                  </a:cubicBezTo>
                  <a:lnTo>
                    <a:pt x="9407" y="8781"/>
                  </a:lnTo>
                  <a:cubicBezTo>
                    <a:pt x="9407" y="8781"/>
                    <a:pt x="9608" y="7788"/>
                    <a:pt x="9708" y="6806"/>
                  </a:cubicBezTo>
                  <a:cubicBezTo>
                    <a:pt x="9753" y="6315"/>
                    <a:pt x="9787" y="5825"/>
                    <a:pt x="9753" y="5456"/>
                  </a:cubicBezTo>
                  <a:cubicBezTo>
                    <a:pt x="9753" y="5411"/>
                    <a:pt x="9742" y="5356"/>
                    <a:pt x="9742" y="5311"/>
                  </a:cubicBezTo>
                  <a:cubicBezTo>
                    <a:pt x="9742" y="5311"/>
                    <a:pt x="10032" y="5255"/>
                    <a:pt x="9809" y="4820"/>
                  </a:cubicBezTo>
                  <a:cubicBezTo>
                    <a:pt x="9809" y="4820"/>
                    <a:pt x="9653" y="3013"/>
                    <a:pt x="6785" y="524"/>
                  </a:cubicBezTo>
                  <a:cubicBezTo>
                    <a:pt x="6785" y="524"/>
                    <a:pt x="5814" y="22"/>
                    <a:pt x="40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16;p24">
              <a:extLst>
                <a:ext uri="{FF2B5EF4-FFF2-40B4-BE49-F238E27FC236}">
                  <a16:creationId xmlns:a16="http://schemas.microsoft.com/office/drawing/2014/main" id="{EDF204B1-FC41-437C-BF86-4917F0BE11E2}"/>
                </a:ext>
              </a:extLst>
            </p:cNvPr>
            <p:cNvSpPr/>
            <p:nvPr/>
          </p:nvSpPr>
          <p:spPr>
            <a:xfrm>
              <a:off x="4590016" y="1528270"/>
              <a:ext cx="909327" cy="1492704"/>
            </a:xfrm>
            <a:custGeom>
              <a:avLst/>
              <a:gdLst/>
              <a:ahLst/>
              <a:cxnLst/>
              <a:rect l="l" t="t" r="r" b="b"/>
              <a:pathLst>
                <a:path w="5892" h="9672" extrusionOk="0">
                  <a:moveTo>
                    <a:pt x="4979" y="1"/>
                  </a:moveTo>
                  <a:cubicBezTo>
                    <a:pt x="4650" y="1"/>
                    <a:pt x="3899" y="101"/>
                    <a:pt x="3760" y="1003"/>
                  </a:cubicBezTo>
                  <a:cubicBezTo>
                    <a:pt x="3660" y="1638"/>
                    <a:pt x="3504" y="3602"/>
                    <a:pt x="3504" y="3602"/>
                  </a:cubicBezTo>
                  <a:lnTo>
                    <a:pt x="4084" y="4740"/>
                  </a:lnTo>
                  <a:lnTo>
                    <a:pt x="4117" y="4807"/>
                  </a:lnTo>
                  <a:lnTo>
                    <a:pt x="4117" y="4819"/>
                  </a:lnTo>
                  <a:cubicBezTo>
                    <a:pt x="4117" y="4819"/>
                    <a:pt x="2187" y="5800"/>
                    <a:pt x="1417" y="6704"/>
                  </a:cubicBezTo>
                  <a:cubicBezTo>
                    <a:pt x="836" y="7396"/>
                    <a:pt x="268" y="8389"/>
                    <a:pt x="0" y="9136"/>
                  </a:cubicBezTo>
                  <a:lnTo>
                    <a:pt x="737" y="9672"/>
                  </a:lnTo>
                  <a:cubicBezTo>
                    <a:pt x="737" y="9672"/>
                    <a:pt x="926" y="8534"/>
                    <a:pt x="1305" y="7954"/>
                  </a:cubicBezTo>
                  <a:cubicBezTo>
                    <a:pt x="1707" y="7351"/>
                    <a:pt x="2098" y="6916"/>
                    <a:pt x="2633" y="6503"/>
                  </a:cubicBezTo>
                  <a:cubicBezTo>
                    <a:pt x="3258" y="6024"/>
                    <a:pt x="3715" y="6057"/>
                    <a:pt x="4005" y="5856"/>
                  </a:cubicBezTo>
                  <a:cubicBezTo>
                    <a:pt x="4307" y="5644"/>
                    <a:pt x="3961" y="5399"/>
                    <a:pt x="4184" y="5064"/>
                  </a:cubicBezTo>
                  <a:cubicBezTo>
                    <a:pt x="4385" y="4752"/>
                    <a:pt x="4452" y="4372"/>
                    <a:pt x="4474" y="4004"/>
                  </a:cubicBezTo>
                  <a:cubicBezTo>
                    <a:pt x="4486" y="3647"/>
                    <a:pt x="4508" y="3289"/>
                    <a:pt x="4530" y="2922"/>
                  </a:cubicBezTo>
                  <a:cubicBezTo>
                    <a:pt x="4541" y="2542"/>
                    <a:pt x="4508" y="2163"/>
                    <a:pt x="4407" y="1794"/>
                  </a:cubicBezTo>
                  <a:cubicBezTo>
                    <a:pt x="4362" y="1627"/>
                    <a:pt x="5277" y="1415"/>
                    <a:pt x="5188" y="1259"/>
                  </a:cubicBezTo>
                  <a:cubicBezTo>
                    <a:pt x="5155" y="1181"/>
                    <a:pt x="5892" y="311"/>
                    <a:pt x="5133" y="9"/>
                  </a:cubicBezTo>
                  <a:cubicBezTo>
                    <a:pt x="5133" y="9"/>
                    <a:pt x="5073" y="1"/>
                    <a:pt x="4979" y="1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17;p24">
              <a:extLst>
                <a:ext uri="{FF2B5EF4-FFF2-40B4-BE49-F238E27FC236}">
                  <a16:creationId xmlns:a16="http://schemas.microsoft.com/office/drawing/2014/main" id="{46CE54F0-65F4-4FD6-9BEC-0AB9D84A377A}"/>
                </a:ext>
              </a:extLst>
            </p:cNvPr>
            <p:cNvSpPr/>
            <p:nvPr/>
          </p:nvSpPr>
          <p:spPr>
            <a:xfrm>
              <a:off x="5499191" y="2433741"/>
              <a:ext cx="480591" cy="1470789"/>
            </a:xfrm>
            <a:custGeom>
              <a:avLst/>
              <a:gdLst/>
              <a:ahLst/>
              <a:cxnLst/>
              <a:rect l="l" t="t" r="r" b="b"/>
              <a:pathLst>
                <a:path w="3114" h="9530" extrusionOk="0">
                  <a:moveTo>
                    <a:pt x="3113" y="0"/>
                  </a:moveTo>
                  <a:lnTo>
                    <a:pt x="3113" y="0"/>
                  </a:lnTo>
                  <a:cubicBezTo>
                    <a:pt x="2946" y="402"/>
                    <a:pt x="2667" y="837"/>
                    <a:pt x="2254" y="1139"/>
                  </a:cubicBezTo>
                  <a:cubicBezTo>
                    <a:pt x="1228" y="1886"/>
                    <a:pt x="658" y="1786"/>
                    <a:pt x="893" y="2198"/>
                  </a:cubicBezTo>
                  <a:cubicBezTo>
                    <a:pt x="1116" y="2611"/>
                    <a:pt x="558" y="2756"/>
                    <a:pt x="715" y="3046"/>
                  </a:cubicBezTo>
                  <a:cubicBezTo>
                    <a:pt x="859" y="3336"/>
                    <a:pt x="1038" y="4162"/>
                    <a:pt x="692" y="4273"/>
                  </a:cubicBezTo>
                  <a:cubicBezTo>
                    <a:pt x="425" y="4352"/>
                    <a:pt x="123" y="7722"/>
                    <a:pt x="1" y="9205"/>
                  </a:cubicBezTo>
                  <a:cubicBezTo>
                    <a:pt x="368" y="9406"/>
                    <a:pt x="603" y="9529"/>
                    <a:pt x="603" y="9529"/>
                  </a:cubicBezTo>
                  <a:cubicBezTo>
                    <a:pt x="558" y="9507"/>
                    <a:pt x="1060" y="4397"/>
                    <a:pt x="1060" y="4229"/>
                  </a:cubicBezTo>
                  <a:cubicBezTo>
                    <a:pt x="1060" y="4062"/>
                    <a:pt x="1417" y="4184"/>
                    <a:pt x="1417" y="4028"/>
                  </a:cubicBezTo>
                  <a:cubicBezTo>
                    <a:pt x="1417" y="3872"/>
                    <a:pt x="1082" y="3348"/>
                    <a:pt x="1116" y="3247"/>
                  </a:cubicBezTo>
                  <a:cubicBezTo>
                    <a:pt x="1149" y="3135"/>
                    <a:pt x="1439" y="3269"/>
                    <a:pt x="1395" y="3102"/>
                  </a:cubicBezTo>
                  <a:cubicBezTo>
                    <a:pt x="1339" y="2935"/>
                    <a:pt x="1317" y="2577"/>
                    <a:pt x="1317" y="2577"/>
                  </a:cubicBezTo>
                  <a:lnTo>
                    <a:pt x="2812" y="1975"/>
                  </a:lnTo>
                  <a:cubicBezTo>
                    <a:pt x="2812" y="1975"/>
                    <a:pt x="3013" y="982"/>
                    <a:pt x="311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18;p24">
              <a:extLst>
                <a:ext uri="{FF2B5EF4-FFF2-40B4-BE49-F238E27FC236}">
                  <a16:creationId xmlns:a16="http://schemas.microsoft.com/office/drawing/2014/main" id="{7B18999E-CC15-4203-B631-77B1A6B5B54F}"/>
                </a:ext>
              </a:extLst>
            </p:cNvPr>
            <p:cNvSpPr/>
            <p:nvPr/>
          </p:nvSpPr>
          <p:spPr>
            <a:xfrm>
              <a:off x="5451039" y="2110414"/>
              <a:ext cx="563159" cy="164981"/>
            </a:xfrm>
            <a:custGeom>
              <a:avLst/>
              <a:gdLst/>
              <a:ahLst/>
              <a:cxnLst/>
              <a:rect l="l" t="t" r="r" b="b"/>
              <a:pathLst>
                <a:path w="3649" h="1069" extrusionOk="0">
                  <a:moveTo>
                    <a:pt x="2676" y="0"/>
                  </a:moveTo>
                  <a:cubicBezTo>
                    <a:pt x="2475" y="0"/>
                    <a:pt x="2284" y="27"/>
                    <a:pt x="2165" y="109"/>
                  </a:cubicBezTo>
                  <a:cubicBezTo>
                    <a:pt x="1808" y="355"/>
                    <a:pt x="0" y="734"/>
                    <a:pt x="0" y="734"/>
                  </a:cubicBezTo>
                  <a:cubicBezTo>
                    <a:pt x="0" y="734"/>
                    <a:pt x="287" y="1069"/>
                    <a:pt x="1079" y="1069"/>
                  </a:cubicBezTo>
                  <a:cubicBezTo>
                    <a:pt x="1370" y="1069"/>
                    <a:pt x="1728" y="1024"/>
                    <a:pt x="2165" y="901"/>
                  </a:cubicBezTo>
                  <a:cubicBezTo>
                    <a:pt x="3648" y="489"/>
                    <a:pt x="3526" y="109"/>
                    <a:pt x="3526" y="109"/>
                  </a:cubicBezTo>
                  <a:cubicBezTo>
                    <a:pt x="3526" y="109"/>
                    <a:pt x="3080" y="0"/>
                    <a:pt x="2676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19;p24">
              <a:extLst>
                <a:ext uri="{FF2B5EF4-FFF2-40B4-BE49-F238E27FC236}">
                  <a16:creationId xmlns:a16="http://schemas.microsoft.com/office/drawing/2014/main" id="{57029BD6-7DAA-43A0-B0A1-5A905726546A}"/>
                </a:ext>
              </a:extLst>
            </p:cNvPr>
            <p:cNvSpPr/>
            <p:nvPr/>
          </p:nvSpPr>
          <p:spPr>
            <a:xfrm>
              <a:off x="5438847" y="2001455"/>
              <a:ext cx="620571" cy="282891"/>
            </a:xfrm>
            <a:custGeom>
              <a:avLst/>
              <a:gdLst/>
              <a:ahLst/>
              <a:cxnLst/>
              <a:rect l="l" t="t" r="r" b="b"/>
              <a:pathLst>
                <a:path w="4021" h="1833" extrusionOk="0">
                  <a:moveTo>
                    <a:pt x="3588" y="1"/>
                  </a:moveTo>
                  <a:cubicBezTo>
                    <a:pt x="3533" y="1"/>
                    <a:pt x="3472" y="4"/>
                    <a:pt x="3404" y="12"/>
                  </a:cubicBezTo>
                  <a:cubicBezTo>
                    <a:pt x="3370" y="12"/>
                    <a:pt x="3337" y="447"/>
                    <a:pt x="2043" y="860"/>
                  </a:cubicBezTo>
                  <a:cubicBezTo>
                    <a:pt x="1686" y="960"/>
                    <a:pt x="1317" y="1071"/>
                    <a:pt x="972" y="1172"/>
                  </a:cubicBezTo>
                  <a:cubicBezTo>
                    <a:pt x="648" y="1272"/>
                    <a:pt x="335" y="1351"/>
                    <a:pt x="79" y="1429"/>
                  </a:cubicBezTo>
                  <a:cubicBezTo>
                    <a:pt x="34" y="1562"/>
                    <a:pt x="1" y="1696"/>
                    <a:pt x="1" y="1830"/>
                  </a:cubicBezTo>
                  <a:cubicBezTo>
                    <a:pt x="37" y="1832"/>
                    <a:pt x="76" y="1832"/>
                    <a:pt x="115" y="1832"/>
                  </a:cubicBezTo>
                  <a:cubicBezTo>
                    <a:pt x="399" y="1832"/>
                    <a:pt x="750" y="1794"/>
                    <a:pt x="1161" y="1696"/>
                  </a:cubicBezTo>
                  <a:cubicBezTo>
                    <a:pt x="2512" y="1396"/>
                    <a:pt x="3259" y="1128"/>
                    <a:pt x="3605" y="815"/>
                  </a:cubicBezTo>
                  <a:cubicBezTo>
                    <a:pt x="3761" y="670"/>
                    <a:pt x="3906" y="491"/>
                    <a:pt x="3962" y="335"/>
                  </a:cubicBezTo>
                  <a:cubicBezTo>
                    <a:pt x="4020" y="152"/>
                    <a:pt x="3944" y="1"/>
                    <a:pt x="3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20;p24">
              <a:extLst>
                <a:ext uri="{FF2B5EF4-FFF2-40B4-BE49-F238E27FC236}">
                  <a16:creationId xmlns:a16="http://schemas.microsoft.com/office/drawing/2014/main" id="{0E714359-F940-446E-AA7B-8D204447791F}"/>
                </a:ext>
              </a:extLst>
            </p:cNvPr>
            <p:cNvSpPr/>
            <p:nvPr/>
          </p:nvSpPr>
          <p:spPr>
            <a:xfrm>
              <a:off x="5438847" y="2053156"/>
              <a:ext cx="611620" cy="231190"/>
            </a:xfrm>
            <a:custGeom>
              <a:avLst/>
              <a:gdLst/>
              <a:ahLst/>
              <a:cxnLst/>
              <a:rect l="l" t="t" r="r" b="b"/>
              <a:pathLst>
                <a:path w="3963" h="1498" extrusionOk="0">
                  <a:moveTo>
                    <a:pt x="3962" y="0"/>
                  </a:moveTo>
                  <a:lnTo>
                    <a:pt x="3962" y="0"/>
                  </a:lnTo>
                  <a:cubicBezTo>
                    <a:pt x="3694" y="223"/>
                    <a:pt x="3125" y="637"/>
                    <a:pt x="2221" y="904"/>
                  </a:cubicBezTo>
                  <a:cubicBezTo>
                    <a:pt x="2008" y="968"/>
                    <a:pt x="1815" y="995"/>
                    <a:pt x="1643" y="995"/>
                  </a:cubicBezTo>
                  <a:cubicBezTo>
                    <a:pt x="1366" y="995"/>
                    <a:pt x="1143" y="927"/>
                    <a:pt x="972" y="837"/>
                  </a:cubicBezTo>
                  <a:cubicBezTo>
                    <a:pt x="648" y="937"/>
                    <a:pt x="335" y="1016"/>
                    <a:pt x="79" y="1094"/>
                  </a:cubicBezTo>
                  <a:cubicBezTo>
                    <a:pt x="34" y="1227"/>
                    <a:pt x="1" y="1361"/>
                    <a:pt x="1" y="1495"/>
                  </a:cubicBezTo>
                  <a:cubicBezTo>
                    <a:pt x="37" y="1497"/>
                    <a:pt x="76" y="1497"/>
                    <a:pt x="115" y="1497"/>
                  </a:cubicBezTo>
                  <a:cubicBezTo>
                    <a:pt x="399" y="1497"/>
                    <a:pt x="750" y="1459"/>
                    <a:pt x="1161" y="1361"/>
                  </a:cubicBezTo>
                  <a:cubicBezTo>
                    <a:pt x="2512" y="1061"/>
                    <a:pt x="3259" y="793"/>
                    <a:pt x="3605" y="480"/>
                  </a:cubicBezTo>
                  <a:cubicBezTo>
                    <a:pt x="3761" y="335"/>
                    <a:pt x="3906" y="156"/>
                    <a:pt x="3962" y="0"/>
                  </a:cubicBezTo>
                  <a:close/>
                </a:path>
              </a:pathLst>
            </a:custGeom>
            <a:solidFill>
              <a:srgbClr val="7B7E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21;p24">
              <a:extLst>
                <a:ext uri="{FF2B5EF4-FFF2-40B4-BE49-F238E27FC236}">
                  <a16:creationId xmlns:a16="http://schemas.microsoft.com/office/drawing/2014/main" id="{C0D7B1C3-D9E6-4C62-ACB7-7A893DA1881E}"/>
                </a:ext>
              </a:extLst>
            </p:cNvPr>
            <p:cNvSpPr/>
            <p:nvPr/>
          </p:nvSpPr>
          <p:spPr>
            <a:xfrm>
              <a:off x="4766110" y="2874516"/>
              <a:ext cx="83957" cy="49849"/>
            </a:xfrm>
            <a:custGeom>
              <a:avLst/>
              <a:gdLst/>
              <a:ahLst/>
              <a:cxnLst/>
              <a:rect l="l" t="t" r="r" b="b"/>
              <a:pathLst>
                <a:path w="544" h="323" extrusionOk="0">
                  <a:moveTo>
                    <a:pt x="276" y="1"/>
                  </a:moveTo>
                  <a:cubicBezTo>
                    <a:pt x="276" y="1"/>
                    <a:pt x="86" y="135"/>
                    <a:pt x="42" y="179"/>
                  </a:cubicBezTo>
                  <a:cubicBezTo>
                    <a:pt x="1" y="212"/>
                    <a:pt x="85" y="322"/>
                    <a:pt x="208" y="322"/>
                  </a:cubicBezTo>
                  <a:cubicBezTo>
                    <a:pt x="253" y="322"/>
                    <a:pt x="303" y="307"/>
                    <a:pt x="354" y="269"/>
                  </a:cubicBezTo>
                  <a:cubicBezTo>
                    <a:pt x="543" y="135"/>
                    <a:pt x="365" y="12"/>
                    <a:pt x="276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22;p24">
              <a:extLst>
                <a:ext uri="{FF2B5EF4-FFF2-40B4-BE49-F238E27FC236}">
                  <a16:creationId xmlns:a16="http://schemas.microsoft.com/office/drawing/2014/main" id="{A8979FC6-16ED-4C86-8E8C-FD4749BE672C}"/>
                </a:ext>
              </a:extLst>
            </p:cNvPr>
            <p:cNvSpPr/>
            <p:nvPr/>
          </p:nvSpPr>
          <p:spPr>
            <a:xfrm>
              <a:off x="4784475" y="2722961"/>
              <a:ext cx="363607" cy="284280"/>
            </a:xfrm>
            <a:custGeom>
              <a:avLst/>
              <a:gdLst/>
              <a:ahLst/>
              <a:cxnLst/>
              <a:rect l="l" t="t" r="r" b="b"/>
              <a:pathLst>
                <a:path w="2356" h="1842" extrusionOk="0">
                  <a:moveTo>
                    <a:pt x="960" y="1"/>
                  </a:moveTo>
                  <a:lnTo>
                    <a:pt x="860" y="101"/>
                  </a:lnTo>
                  <a:cubicBezTo>
                    <a:pt x="726" y="269"/>
                    <a:pt x="592" y="436"/>
                    <a:pt x="469" y="604"/>
                  </a:cubicBezTo>
                  <a:cubicBezTo>
                    <a:pt x="391" y="693"/>
                    <a:pt x="313" y="782"/>
                    <a:pt x="235" y="882"/>
                  </a:cubicBezTo>
                  <a:cubicBezTo>
                    <a:pt x="213" y="916"/>
                    <a:pt x="191" y="949"/>
                    <a:pt x="157" y="983"/>
                  </a:cubicBezTo>
                  <a:cubicBezTo>
                    <a:pt x="134" y="1016"/>
                    <a:pt x="112" y="1061"/>
                    <a:pt x="90" y="1094"/>
                  </a:cubicBezTo>
                  <a:cubicBezTo>
                    <a:pt x="67" y="1139"/>
                    <a:pt x="57" y="1184"/>
                    <a:pt x="34" y="1228"/>
                  </a:cubicBezTo>
                  <a:cubicBezTo>
                    <a:pt x="12" y="1318"/>
                    <a:pt x="0" y="1418"/>
                    <a:pt x="0" y="1507"/>
                  </a:cubicBezTo>
                  <a:cubicBezTo>
                    <a:pt x="0" y="1563"/>
                    <a:pt x="0" y="1618"/>
                    <a:pt x="12" y="1663"/>
                  </a:cubicBezTo>
                  <a:cubicBezTo>
                    <a:pt x="23" y="1719"/>
                    <a:pt x="34" y="1764"/>
                    <a:pt x="79" y="1809"/>
                  </a:cubicBezTo>
                  <a:lnTo>
                    <a:pt x="90" y="1819"/>
                  </a:lnTo>
                  <a:cubicBezTo>
                    <a:pt x="101" y="1819"/>
                    <a:pt x="112" y="1809"/>
                    <a:pt x="124" y="1797"/>
                  </a:cubicBezTo>
                  <a:cubicBezTo>
                    <a:pt x="168" y="1708"/>
                    <a:pt x="168" y="1618"/>
                    <a:pt x="179" y="1529"/>
                  </a:cubicBezTo>
                  <a:cubicBezTo>
                    <a:pt x="191" y="1452"/>
                    <a:pt x="201" y="1340"/>
                    <a:pt x="258" y="1284"/>
                  </a:cubicBezTo>
                  <a:lnTo>
                    <a:pt x="258" y="1284"/>
                  </a:lnTo>
                  <a:cubicBezTo>
                    <a:pt x="235" y="1440"/>
                    <a:pt x="201" y="1596"/>
                    <a:pt x="201" y="1752"/>
                  </a:cubicBezTo>
                  <a:cubicBezTo>
                    <a:pt x="201" y="1786"/>
                    <a:pt x="201" y="1819"/>
                    <a:pt x="224" y="1842"/>
                  </a:cubicBezTo>
                  <a:cubicBezTo>
                    <a:pt x="246" y="1842"/>
                    <a:pt x="268" y="1842"/>
                    <a:pt x="291" y="1819"/>
                  </a:cubicBezTo>
                  <a:cubicBezTo>
                    <a:pt x="302" y="1809"/>
                    <a:pt x="313" y="1786"/>
                    <a:pt x="325" y="1764"/>
                  </a:cubicBezTo>
                  <a:cubicBezTo>
                    <a:pt x="369" y="1652"/>
                    <a:pt x="402" y="1518"/>
                    <a:pt x="469" y="1407"/>
                  </a:cubicBezTo>
                  <a:cubicBezTo>
                    <a:pt x="471" y="1405"/>
                    <a:pt x="473" y="1404"/>
                    <a:pt x="475" y="1404"/>
                  </a:cubicBezTo>
                  <a:cubicBezTo>
                    <a:pt x="481" y="1404"/>
                    <a:pt x="481" y="1420"/>
                    <a:pt x="481" y="1429"/>
                  </a:cubicBezTo>
                  <a:cubicBezTo>
                    <a:pt x="458" y="1541"/>
                    <a:pt x="414" y="1641"/>
                    <a:pt x="391" y="1752"/>
                  </a:cubicBezTo>
                  <a:cubicBezTo>
                    <a:pt x="391" y="1775"/>
                    <a:pt x="391" y="1809"/>
                    <a:pt x="402" y="1831"/>
                  </a:cubicBezTo>
                  <a:cubicBezTo>
                    <a:pt x="413" y="1836"/>
                    <a:pt x="424" y="1839"/>
                    <a:pt x="436" y="1839"/>
                  </a:cubicBezTo>
                  <a:cubicBezTo>
                    <a:pt x="447" y="1839"/>
                    <a:pt x="458" y="1836"/>
                    <a:pt x="469" y="1831"/>
                  </a:cubicBezTo>
                  <a:cubicBezTo>
                    <a:pt x="481" y="1831"/>
                    <a:pt x="503" y="1809"/>
                    <a:pt x="514" y="1797"/>
                  </a:cubicBezTo>
                  <a:cubicBezTo>
                    <a:pt x="548" y="1752"/>
                    <a:pt x="581" y="1708"/>
                    <a:pt x="603" y="1663"/>
                  </a:cubicBezTo>
                  <a:cubicBezTo>
                    <a:pt x="637" y="1630"/>
                    <a:pt x="648" y="1574"/>
                    <a:pt x="670" y="1529"/>
                  </a:cubicBezTo>
                  <a:cubicBezTo>
                    <a:pt x="704" y="1485"/>
                    <a:pt x="749" y="1429"/>
                    <a:pt x="771" y="1373"/>
                  </a:cubicBezTo>
                  <a:cubicBezTo>
                    <a:pt x="782" y="1340"/>
                    <a:pt x="826" y="1318"/>
                    <a:pt x="860" y="1306"/>
                  </a:cubicBezTo>
                  <a:cubicBezTo>
                    <a:pt x="893" y="1273"/>
                    <a:pt x="938" y="1261"/>
                    <a:pt x="982" y="1228"/>
                  </a:cubicBezTo>
                  <a:cubicBezTo>
                    <a:pt x="1083" y="1139"/>
                    <a:pt x="1083" y="1028"/>
                    <a:pt x="1049" y="904"/>
                  </a:cubicBezTo>
                  <a:lnTo>
                    <a:pt x="1139" y="882"/>
                  </a:lnTo>
                  <a:lnTo>
                    <a:pt x="1440" y="782"/>
                  </a:lnTo>
                  <a:lnTo>
                    <a:pt x="2355" y="503"/>
                  </a:lnTo>
                  <a:cubicBezTo>
                    <a:pt x="2355" y="503"/>
                    <a:pt x="1473" y="46"/>
                    <a:pt x="960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23;p24">
              <a:extLst>
                <a:ext uri="{FF2B5EF4-FFF2-40B4-BE49-F238E27FC236}">
                  <a16:creationId xmlns:a16="http://schemas.microsoft.com/office/drawing/2014/main" id="{CC20CED4-D238-4D2D-9F52-16507AF12AF5}"/>
                </a:ext>
              </a:extLst>
            </p:cNvPr>
            <p:cNvSpPr/>
            <p:nvPr/>
          </p:nvSpPr>
          <p:spPr>
            <a:xfrm>
              <a:off x="4934332" y="2843650"/>
              <a:ext cx="25928" cy="18983"/>
            </a:xfrm>
            <a:custGeom>
              <a:avLst/>
              <a:gdLst/>
              <a:ahLst/>
              <a:cxnLst/>
              <a:rect l="l" t="t" r="r" b="b"/>
              <a:pathLst>
                <a:path w="168" h="123" extrusionOk="0">
                  <a:moveTo>
                    <a:pt x="1" y="0"/>
                  </a:moveTo>
                  <a:lnTo>
                    <a:pt x="78" y="122"/>
                  </a:lnTo>
                  <a:lnTo>
                    <a:pt x="168" y="1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24;p24">
              <a:extLst>
                <a:ext uri="{FF2B5EF4-FFF2-40B4-BE49-F238E27FC236}">
                  <a16:creationId xmlns:a16="http://schemas.microsoft.com/office/drawing/2014/main" id="{DDE79352-869A-4111-8ACB-24E4B05B2A67}"/>
                </a:ext>
              </a:extLst>
            </p:cNvPr>
            <p:cNvSpPr/>
            <p:nvPr/>
          </p:nvSpPr>
          <p:spPr>
            <a:xfrm>
              <a:off x="4917201" y="2722961"/>
              <a:ext cx="230881" cy="120842"/>
            </a:xfrm>
            <a:custGeom>
              <a:avLst/>
              <a:gdLst/>
              <a:ahLst/>
              <a:cxnLst/>
              <a:rect l="l" t="t" r="r" b="b"/>
              <a:pathLst>
                <a:path w="1496" h="783" extrusionOk="0">
                  <a:moveTo>
                    <a:pt x="100" y="1"/>
                  </a:moveTo>
                  <a:lnTo>
                    <a:pt x="0" y="101"/>
                  </a:lnTo>
                  <a:lnTo>
                    <a:pt x="580" y="782"/>
                  </a:lnTo>
                  <a:lnTo>
                    <a:pt x="1495" y="503"/>
                  </a:lnTo>
                  <a:cubicBezTo>
                    <a:pt x="1495" y="503"/>
                    <a:pt x="613" y="46"/>
                    <a:pt x="100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25;p24">
              <a:extLst>
                <a:ext uri="{FF2B5EF4-FFF2-40B4-BE49-F238E27FC236}">
                  <a16:creationId xmlns:a16="http://schemas.microsoft.com/office/drawing/2014/main" id="{4546533B-5468-46AA-A4FE-AC3C43A629E6}"/>
                </a:ext>
              </a:extLst>
            </p:cNvPr>
            <p:cNvSpPr/>
            <p:nvPr/>
          </p:nvSpPr>
          <p:spPr>
            <a:xfrm>
              <a:off x="4894669" y="1530122"/>
              <a:ext cx="701133" cy="1349638"/>
            </a:xfrm>
            <a:custGeom>
              <a:avLst/>
              <a:gdLst/>
              <a:ahLst/>
              <a:cxnLst/>
              <a:rect l="l" t="t" r="r" b="b"/>
              <a:pathLst>
                <a:path w="4543" h="8745" extrusionOk="0">
                  <a:moveTo>
                    <a:pt x="3202" y="1"/>
                  </a:moveTo>
                  <a:cubicBezTo>
                    <a:pt x="2468" y="1"/>
                    <a:pt x="2038" y="476"/>
                    <a:pt x="1964" y="912"/>
                  </a:cubicBezTo>
                  <a:cubicBezTo>
                    <a:pt x="1887" y="1381"/>
                    <a:pt x="2043" y="4427"/>
                    <a:pt x="1674" y="5197"/>
                  </a:cubicBezTo>
                  <a:cubicBezTo>
                    <a:pt x="1540" y="5476"/>
                    <a:pt x="1" y="7741"/>
                    <a:pt x="1" y="7741"/>
                  </a:cubicBezTo>
                  <a:lnTo>
                    <a:pt x="146" y="7842"/>
                  </a:lnTo>
                  <a:lnTo>
                    <a:pt x="168" y="7864"/>
                  </a:lnTo>
                  <a:lnTo>
                    <a:pt x="938" y="8410"/>
                  </a:lnTo>
                  <a:lnTo>
                    <a:pt x="972" y="8432"/>
                  </a:lnTo>
                  <a:lnTo>
                    <a:pt x="1106" y="8533"/>
                  </a:lnTo>
                  <a:lnTo>
                    <a:pt x="1407" y="8745"/>
                  </a:lnTo>
                  <a:cubicBezTo>
                    <a:pt x="1407" y="8745"/>
                    <a:pt x="3851" y="6815"/>
                    <a:pt x="4230" y="6000"/>
                  </a:cubicBezTo>
                  <a:cubicBezTo>
                    <a:pt x="4542" y="5331"/>
                    <a:pt x="4486" y="2285"/>
                    <a:pt x="4453" y="1135"/>
                  </a:cubicBezTo>
                  <a:lnTo>
                    <a:pt x="4453" y="867"/>
                  </a:lnTo>
                  <a:cubicBezTo>
                    <a:pt x="4441" y="733"/>
                    <a:pt x="4397" y="600"/>
                    <a:pt x="4319" y="488"/>
                  </a:cubicBezTo>
                  <a:cubicBezTo>
                    <a:pt x="4174" y="309"/>
                    <a:pt x="3884" y="53"/>
                    <a:pt x="3370" y="9"/>
                  </a:cubicBezTo>
                  <a:cubicBezTo>
                    <a:pt x="3313" y="3"/>
                    <a:pt x="3257" y="1"/>
                    <a:pt x="32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26;p24">
              <a:extLst>
                <a:ext uri="{FF2B5EF4-FFF2-40B4-BE49-F238E27FC236}">
                  <a16:creationId xmlns:a16="http://schemas.microsoft.com/office/drawing/2014/main" id="{D184E1D2-5C29-4BDA-AF6D-8603B94D60D0}"/>
                </a:ext>
              </a:extLst>
            </p:cNvPr>
            <p:cNvSpPr/>
            <p:nvPr/>
          </p:nvSpPr>
          <p:spPr>
            <a:xfrm>
              <a:off x="5065207" y="1705290"/>
              <a:ext cx="530595" cy="1174470"/>
            </a:xfrm>
            <a:custGeom>
              <a:avLst/>
              <a:gdLst/>
              <a:ahLst/>
              <a:cxnLst/>
              <a:rect l="l" t="t" r="r" b="b"/>
              <a:pathLst>
                <a:path w="3438" h="7610" extrusionOk="0">
                  <a:moveTo>
                    <a:pt x="3348" y="0"/>
                  </a:moveTo>
                  <a:lnTo>
                    <a:pt x="3348" y="0"/>
                  </a:lnTo>
                  <a:cubicBezTo>
                    <a:pt x="3259" y="1016"/>
                    <a:pt x="3403" y="4463"/>
                    <a:pt x="2522" y="5289"/>
                  </a:cubicBezTo>
                  <a:cubicBezTo>
                    <a:pt x="1875" y="5892"/>
                    <a:pt x="1139" y="6573"/>
                    <a:pt x="480" y="7064"/>
                  </a:cubicBezTo>
                  <a:cubicBezTo>
                    <a:pt x="447" y="7086"/>
                    <a:pt x="402" y="7119"/>
                    <a:pt x="368" y="7141"/>
                  </a:cubicBezTo>
                  <a:cubicBezTo>
                    <a:pt x="235" y="7242"/>
                    <a:pt x="112" y="7320"/>
                    <a:pt x="1" y="7398"/>
                  </a:cubicBezTo>
                  <a:lnTo>
                    <a:pt x="302" y="7610"/>
                  </a:lnTo>
                  <a:cubicBezTo>
                    <a:pt x="302" y="7610"/>
                    <a:pt x="2746" y="5680"/>
                    <a:pt x="3125" y="4865"/>
                  </a:cubicBezTo>
                  <a:cubicBezTo>
                    <a:pt x="3437" y="4196"/>
                    <a:pt x="3381" y="1150"/>
                    <a:pt x="3348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27;p24">
              <a:extLst>
                <a:ext uri="{FF2B5EF4-FFF2-40B4-BE49-F238E27FC236}">
                  <a16:creationId xmlns:a16="http://schemas.microsoft.com/office/drawing/2014/main" id="{415B8569-747A-4974-A98C-13B781F2B2FC}"/>
                </a:ext>
              </a:extLst>
            </p:cNvPr>
            <p:cNvSpPr/>
            <p:nvPr/>
          </p:nvSpPr>
          <p:spPr>
            <a:xfrm>
              <a:off x="4457444" y="1310506"/>
              <a:ext cx="283972" cy="141832"/>
            </a:xfrm>
            <a:custGeom>
              <a:avLst/>
              <a:gdLst/>
              <a:ahLst/>
              <a:cxnLst/>
              <a:rect l="l" t="t" r="r" b="b"/>
              <a:pathLst>
                <a:path w="1840" h="919" extrusionOk="0">
                  <a:moveTo>
                    <a:pt x="716" y="0"/>
                  </a:moveTo>
                  <a:cubicBezTo>
                    <a:pt x="507" y="0"/>
                    <a:pt x="335" y="44"/>
                    <a:pt x="279" y="170"/>
                  </a:cubicBezTo>
                  <a:cubicBezTo>
                    <a:pt x="100" y="237"/>
                    <a:pt x="178" y="450"/>
                    <a:pt x="178" y="450"/>
                  </a:cubicBezTo>
                  <a:cubicBezTo>
                    <a:pt x="169" y="449"/>
                    <a:pt x="161" y="449"/>
                    <a:pt x="153" y="449"/>
                  </a:cubicBezTo>
                  <a:cubicBezTo>
                    <a:pt x="39" y="449"/>
                    <a:pt x="0" y="525"/>
                    <a:pt x="11" y="639"/>
                  </a:cubicBezTo>
                  <a:cubicBezTo>
                    <a:pt x="22" y="718"/>
                    <a:pt x="123" y="817"/>
                    <a:pt x="178" y="874"/>
                  </a:cubicBezTo>
                  <a:cubicBezTo>
                    <a:pt x="381" y="905"/>
                    <a:pt x="559" y="919"/>
                    <a:pt x="715" y="919"/>
                  </a:cubicBezTo>
                  <a:cubicBezTo>
                    <a:pt x="1839" y="919"/>
                    <a:pt x="1796" y="204"/>
                    <a:pt x="1796" y="204"/>
                  </a:cubicBezTo>
                  <a:cubicBezTo>
                    <a:pt x="1796" y="204"/>
                    <a:pt x="1169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28;p24">
              <a:extLst>
                <a:ext uri="{FF2B5EF4-FFF2-40B4-BE49-F238E27FC236}">
                  <a16:creationId xmlns:a16="http://schemas.microsoft.com/office/drawing/2014/main" id="{BB896D6C-02F2-42EB-90BA-ED41BEBBE7B1}"/>
                </a:ext>
              </a:extLst>
            </p:cNvPr>
            <p:cNvSpPr/>
            <p:nvPr/>
          </p:nvSpPr>
          <p:spPr>
            <a:xfrm>
              <a:off x="4458678" y="1204325"/>
              <a:ext cx="387992" cy="289373"/>
            </a:xfrm>
            <a:custGeom>
              <a:avLst/>
              <a:gdLst/>
              <a:ahLst/>
              <a:cxnLst/>
              <a:rect l="l" t="t" r="r" b="b"/>
              <a:pathLst>
                <a:path w="2514" h="1875" extrusionOk="0">
                  <a:moveTo>
                    <a:pt x="1454" y="0"/>
                  </a:moveTo>
                  <a:cubicBezTo>
                    <a:pt x="1263" y="0"/>
                    <a:pt x="1152" y="144"/>
                    <a:pt x="1152" y="144"/>
                  </a:cubicBezTo>
                  <a:cubicBezTo>
                    <a:pt x="1152" y="144"/>
                    <a:pt x="1059" y="59"/>
                    <a:pt x="948" y="59"/>
                  </a:cubicBezTo>
                  <a:cubicBezTo>
                    <a:pt x="920" y="59"/>
                    <a:pt x="891" y="64"/>
                    <a:pt x="862" y="77"/>
                  </a:cubicBezTo>
                  <a:cubicBezTo>
                    <a:pt x="795" y="111"/>
                    <a:pt x="750" y="167"/>
                    <a:pt x="717" y="211"/>
                  </a:cubicBezTo>
                  <a:cubicBezTo>
                    <a:pt x="695" y="256"/>
                    <a:pt x="683" y="300"/>
                    <a:pt x="683" y="300"/>
                  </a:cubicBezTo>
                  <a:cubicBezTo>
                    <a:pt x="683" y="300"/>
                    <a:pt x="601" y="230"/>
                    <a:pt x="496" y="230"/>
                  </a:cubicBezTo>
                  <a:cubicBezTo>
                    <a:pt x="456" y="230"/>
                    <a:pt x="414" y="240"/>
                    <a:pt x="371" y="267"/>
                  </a:cubicBezTo>
                  <a:cubicBezTo>
                    <a:pt x="215" y="367"/>
                    <a:pt x="148" y="568"/>
                    <a:pt x="148" y="568"/>
                  </a:cubicBezTo>
                  <a:cubicBezTo>
                    <a:pt x="148" y="568"/>
                    <a:pt x="142" y="568"/>
                    <a:pt x="133" y="568"/>
                  </a:cubicBezTo>
                  <a:cubicBezTo>
                    <a:pt x="95" y="568"/>
                    <a:pt x="0" y="575"/>
                    <a:pt x="36" y="647"/>
                  </a:cubicBezTo>
                  <a:cubicBezTo>
                    <a:pt x="58" y="714"/>
                    <a:pt x="192" y="803"/>
                    <a:pt x="271" y="858"/>
                  </a:cubicBezTo>
                  <a:lnTo>
                    <a:pt x="2078" y="1874"/>
                  </a:lnTo>
                  <a:cubicBezTo>
                    <a:pt x="2324" y="1840"/>
                    <a:pt x="2290" y="1662"/>
                    <a:pt x="2290" y="1662"/>
                  </a:cubicBezTo>
                  <a:cubicBezTo>
                    <a:pt x="2290" y="1662"/>
                    <a:pt x="2446" y="1629"/>
                    <a:pt x="2480" y="1495"/>
                  </a:cubicBezTo>
                  <a:cubicBezTo>
                    <a:pt x="2513" y="1372"/>
                    <a:pt x="2379" y="1215"/>
                    <a:pt x="2379" y="1215"/>
                  </a:cubicBezTo>
                  <a:cubicBezTo>
                    <a:pt x="2379" y="1215"/>
                    <a:pt x="2391" y="1215"/>
                    <a:pt x="2402" y="1205"/>
                  </a:cubicBezTo>
                  <a:cubicBezTo>
                    <a:pt x="2436" y="1171"/>
                    <a:pt x="2480" y="1104"/>
                    <a:pt x="2469" y="992"/>
                  </a:cubicBezTo>
                  <a:cubicBezTo>
                    <a:pt x="2446" y="836"/>
                    <a:pt x="2290" y="724"/>
                    <a:pt x="2290" y="724"/>
                  </a:cubicBezTo>
                  <a:cubicBezTo>
                    <a:pt x="2290" y="724"/>
                    <a:pt x="2379" y="491"/>
                    <a:pt x="2168" y="345"/>
                  </a:cubicBezTo>
                  <a:cubicBezTo>
                    <a:pt x="2068" y="267"/>
                    <a:pt x="1965" y="248"/>
                    <a:pt x="1886" y="248"/>
                  </a:cubicBezTo>
                  <a:cubicBezTo>
                    <a:pt x="1808" y="248"/>
                    <a:pt x="1754" y="267"/>
                    <a:pt x="1754" y="267"/>
                  </a:cubicBezTo>
                  <a:cubicBezTo>
                    <a:pt x="1754" y="267"/>
                    <a:pt x="1788" y="67"/>
                    <a:pt x="1543" y="10"/>
                  </a:cubicBezTo>
                  <a:cubicBezTo>
                    <a:pt x="1512" y="3"/>
                    <a:pt x="1482" y="0"/>
                    <a:pt x="1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29;p24">
              <a:extLst>
                <a:ext uri="{FF2B5EF4-FFF2-40B4-BE49-F238E27FC236}">
                  <a16:creationId xmlns:a16="http://schemas.microsoft.com/office/drawing/2014/main" id="{BE0C06C5-6097-4A59-83A5-BBFC0C510F15}"/>
                </a:ext>
              </a:extLst>
            </p:cNvPr>
            <p:cNvSpPr/>
            <p:nvPr/>
          </p:nvSpPr>
          <p:spPr>
            <a:xfrm>
              <a:off x="4569335" y="1204325"/>
              <a:ext cx="272243" cy="185971"/>
            </a:xfrm>
            <a:custGeom>
              <a:avLst/>
              <a:gdLst/>
              <a:ahLst/>
              <a:cxnLst/>
              <a:rect l="l" t="t" r="r" b="b"/>
              <a:pathLst>
                <a:path w="1764" h="1205" extrusionOk="0">
                  <a:moveTo>
                    <a:pt x="737" y="0"/>
                  </a:moveTo>
                  <a:cubicBezTo>
                    <a:pt x="546" y="0"/>
                    <a:pt x="435" y="144"/>
                    <a:pt x="435" y="144"/>
                  </a:cubicBezTo>
                  <a:cubicBezTo>
                    <a:pt x="435" y="144"/>
                    <a:pt x="342" y="59"/>
                    <a:pt x="231" y="59"/>
                  </a:cubicBezTo>
                  <a:cubicBezTo>
                    <a:pt x="203" y="59"/>
                    <a:pt x="174" y="64"/>
                    <a:pt x="145" y="77"/>
                  </a:cubicBezTo>
                  <a:cubicBezTo>
                    <a:pt x="78" y="111"/>
                    <a:pt x="33" y="167"/>
                    <a:pt x="0" y="211"/>
                  </a:cubicBezTo>
                  <a:cubicBezTo>
                    <a:pt x="60" y="316"/>
                    <a:pt x="166" y="397"/>
                    <a:pt x="280" y="397"/>
                  </a:cubicBezTo>
                  <a:cubicBezTo>
                    <a:pt x="335" y="397"/>
                    <a:pt x="392" y="378"/>
                    <a:pt x="447" y="334"/>
                  </a:cubicBezTo>
                  <a:lnTo>
                    <a:pt x="447" y="334"/>
                  </a:lnTo>
                  <a:cubicBezTo>
                    <a:pt x="380" y="401"/>
                    <a:pt x="424" y="535"/>
                    <a:pt x="513" y="591"/>
                  </a:cubicBezTo>
                  <a:cubicBezTo>
                    <a:pt x="555" y="611"/>
                    <a:pt x="602" y="620"/>
                    <a:pt x="649" y="620"/>
                  </a:cubicBezTo>
                  <a:cubicBezTo>
                    <a:pt x="704" y="620"/>
                    <a:pt x="761" y="609"/>
                    <a:pt x="814" y="591"/>
                  </a:cubicBezTo>
                  <a:lnTo>
                    <a:pt x="814" y="591"/>
                  </a:lnTo>
                  <a:cubicBezTo>
                    <a:pt x="770" y="669"/>
                    <a:pt x="814" y="791"/>
                    <a:pt x="904" y="825"/>
                  </a:cubicBezTo>
                  <a:cubicBezTo>
                    <a:pt x="934" y="842"/>
                    <a:pt x="968" y="850"/>
                    <a:pt x="1004" y="850"/>
                  </a:cubicBezTo>
                  <a:cubicBezTo>
                    <a:pt x="1062" y="850"/>
                    <a:pt x="1123" y="831"/>
                    <a:pt x="1171" y="803"/>
                  </a:cubicBezTo>
                  <a:lnTo>
                    <a:pt x="1171" y="803"/>
                  </a:lnTo>
                  <a:cubicBezTo>
                    <a:pt x="1138" y="870"/>
                    <a:pt x="1161" y="959"/>
                    <a:pt x="1228" y="992"/>
                  </a:cubicBezTo>
                  <a:cubicBezTo>
                    <a:pt x="1251" y="1011"/>
                    <a:pt x="1280" y="1020"/>
                    <a:pt x="1310" y="1020"/>
                  </a:cubicBezTo>
                  <a:cubicBezTo>
                    <a:pt x="1352" y="1020"/>
                    <a:pt x="1396" y="1003"/>
                    <a:pt x="1428" y="970"/>
                  </a:cubicBezTo>
                  <a:cubicBezTo>
                    <a:pt x="1428" y="1093"/>
                    <a:pt x="1551" y="1193"/>
                    <a:pt x="1674" y="1205"/>
                  </a:cubicBezTo>
                  <a:lnTo>
                    <a:pt x="1685" y="1205"/>
                  </a:lnTo>
                  <a:cubicBezTo>
                    <a:pt x="1719" y="1171"/>
                    <a:pt x="1763" y="1104"/>
                    <a:pt x="1752" y="992"/>
                  </a:cubicBezTo>
                  <a:cubicBezTo>
                    <a:pt x="1729" y="836"/>
                    <a:pt x="1573" y="724"/>
                    <a:pt x="1573" y="724"/>
                  </a:cubicBezTo>
                  <a:cubicBezTo>
                    <a:pt x="1573" y="724"/>
                    <a:pt x="1662" y="491"/>
                    <a:pt x="1451" y="345"/>
                  </a:cubicBezTo>
                  <a:cubicBezTo>
                    <a:pt x="1351" y="267"/>
                    <a:pt x="1248" y="248"/>
                    <a:pt x="1169" y="248"/>
                  </a:cubicBezTo>
                  <a:cubicBezTo>
                    <a:pt x="1091" y="248"/>
                    <a:pt x="1037" y="267"/>
                    <a:pt x="1037" y="267"/>
                  </a:cubicBezTo>
                  <a:cubicBezTo>
                    <a:pt x="1037" y="267"/>
                    <a:pt x="1071" y="67"/>
                    <a:pt x="826" y="10"/>
                  </a:cubicBezTo>
                  <a:cubicBezTo>
                    <a:pt x="795" y="3"/>
                    <a:pt x="765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30;p24">
              <a:extLst>
                <a:ext uri="{FF2B5EF4-FFF2-40B4-BE49-F238E27FC236}">
                  <a16:creationId xmlns:a16="http://schemas.microsoft.com/office/drawing/2014/main" id="{F1B00817-1D23-43BA-986E-9F17CEC26197}"/>
                </a:ext>
              </a:extLst>
            </p:cNvPr>
            <p:cNvSpPr/>
            <p:nvPr/>
          </p:nvSpPr>
          <p:spPr>
            <a:xfrm>
              <a:off x="4483217" y="1345385"/>
              <a:ext cx="253260" cy="204182"/>
            </a:xfrm>
            <a:custGeom>
              <a:avLst/>
              <a:gdLst/>
              <a:ahLst/>
              <a:cxnLst/>
              <a:rect l="l" t="t" r="r" b="b"/>
              <a:pathLst>
                <a:path w="1641" h="1323" extrusionOk="0">
                  <a:moveTo>
                    <a:pt x="201" y="1"/>
                  </a:moveTo>
                  <a:cubicBezTo>
                    <a:pt x="201" y="1"/>
                    <a:pt x="67" y="257"/>
                    <a:pt x="11" y="648"/>
                  </a:cubicBezTo>
                  <a:cubicBezTo>
                    <a:pt x="11" y="715"/>
                    <a:pt x="0" y="792"/>
                    <a:pt x="0" y="871"/>
                  </a:cubicBezTo>
                  <a:cubicBezTo>
                    <a:pt x="38" y="860"/>
                    <a:pt x="74" y="855"/>
                    <a:pt x="108" y="855"/>
                  </a:cubicBezTo>
                  <a:cubicBezTo>
                    <a:pt x="346" y="855"/>
                    <a:pt x="491" y="1094"/>
                    <a:pt x="491" y="1094"/>
                  </a:cubicBezTo>
                  <a:cubicBezTo>
                    <a:pt x="491" y="1094"/>
                    <a:pt x="636" y="1194"/>
                    <a:pt x="826" y="1273"/>
                  </a:cubicBezTo>
                  <a:cubicBezTo>
                    <a:pt x="909" y="1304"/>
                    <a:pt x="1002" y="1323"/>
                    <a:pt x="1085" y="1323"/>
                  </a:cubicBezTo>
                  <a:cubicBezTo>
                    <a:pt x="1179" y="1323"/>
                    <a:pt x="1259" y="1298"/>
                    <a:pt x="1295" y="1239"/>
                  </a:cubicBezTo>
                  <a:cubicBezTo>
                    <a:pt x="1350" y="1127"/>
                    <a:pt x="1573" y="916"/>
                    <a:pt x="1629" y="837"/>
                  </a:cubicBezTo>
                  <a:cubicBezTo>
                    <a:pt x="1640" y="826"/>
                    <a:pt x="1618" y="636"/>
                    <a:pt x="1629" y="625"/>
                  </a:cubicBezTo>
                  <a:cubicBezTo>
                    <a:pt x="1607" y="514"/>
                    <a:pt x="1562" y="402"/>
                    <a:pt x="1518" y="291"/>
                  </a:cubicBezTo>
                  <a:cubicBezTo>
                    <a:pt x="1518" y="291"/>
                    <a:pt x="1464" y="296"/>
                    <a:pt x="1373" y="296"/>
                  </a:cubicBezTo>
                  <a:cubicBezTo>
                    <a:pt x="1132" y="296"/>
                    <a:pt x="631" y="260"/>
                    <a:pt x="201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31;p24">
              <a:extLst>
                <a:ext uri="{FF2B5EF4-FFF2-40B4-BE49-F238E27FC236}">
                  <a16:creationId xmlns:a16="http://schemas.microsoft.com/office/drawing/2014/main" id="{D1CDCBC3-0B76-4697-A6AA-7B76ED284FA5}"/>
                </a:ext>
              </a:extLst>
            </p:cNvPr>
            <p:cNvSpPr/>
            <p:nvPr/>
          </p:nvSpPr>
          <p:spPr>
            <a:xfrm>
              <a:off x="4483217" y="1441843"/>
              <a:ext cx="263600" cy="293695"/>
            </a:xfrm>
            <a:custGeom>
              <a:avLst/>
              <a:gdLst/>
              <a:ahLst/>
              <a:cxnLst/>
              <a:rect l="l" t="t" r="r" b="b"/>
              <a:pathLst>
                <a:path w="1708" h="1903" extrusionOk="0">
                  <a:moveTo>
                    <a:pt x="1629" y="0"/>
                  </a:moveTo>
                  <a:cubicBezTo>
                    <a:pt x="1618" y="45"/>
                    <a:pt x="1585" y="123"/>
                    <a:pt x="1585" y="134"/>
                  </a:cubicBezTo>
                  <a:cubicBezTo>
                    <a:pt x="1528" y="257"/>
                    <a:pt x="1506" y="324"/>
                    <a:pt x="1205" y="480"/>
                  </a:cubicBezTo>
                  <a:cubicBezTo>
                    <a:pt x="1161" y="502"/>
                    <a:pt x="1110" y="516"/>
                    <a:pt x="1048" y="516"/>
                  </a:cubicBezTo>
                  <a:cubicBezTo>
                    <a:pt x="987" y="516"/>
                    <a:pt x="915" y="502"/>
                    <a:pt x="826" y="469"/>
                  </a:cubicBezTo>
                  <a:cubicBezTo>
                    <a:pt x="766" y="443"/>
                    <a:pt x="709" y="434"/>
                    <a:pt x="660" y="434"/>
                  </a:cubicBezTo>
                  <a:cubicBezTo>
                    <a:pt x="561" y="434"/>
                    <a:pt x="491" y="469"/>
                    <a:pt x="491" y="469"/>
                  </a:cubicBezTo>
                  <a:cubicBezTo>
                    <a:pt x="491" y="469"/>
                    <a:pt x="346" y="230"/>
                    <a:pt x="108" y="230"/>
                  </a:cubicBezTo>
                  <a:cubicBezTo>
                    <a:pt x="74" y="230"/>
                    <a:pt x="38" y="235"/>
                    <a:pt x="0" y="246"/>
                  </a:cubicBezTo>
                  <a:cubicBezTo>
                    <a:pt x="0" y="424"/>
                    <a:pt x="23" y="636"/>
                    <a:pt x="90" y="859"/>
                  </a:cubicBezTo>
                  <a:cubicBezTo>
                    <a:pt x="335" y="1674"/>
                    <a:pt x="625" y="1875"/>
                    <a:pt x="960" y="1897"/>
                  </a:cubicBezTo>
                  <a:cubicBezTo>
                    <a:pt x="963" y="1901"/>
                    <a:pt x="968" y="1902"/>
                    <a:pt x="974" y="1902"/>
                  </a:cubicBezTo>
                  <a:cubicBezTo>
                    <a:pt x="984" y="1902"/>
                    <a:pt x="997" y="1897"/>
                    <a:pt x="1005" y="1897"/>
                  </a:cubicBezTo>
                  <a:cubicBezTo>
                    <a:pt x="1261" y="1853"/>
                    <a:pt x="1696" y="1350"/>
                    <a:pt x="1707" y="591"/>
                  </a:cubicBezTo>
                  <a:cubicBezTo>
                    <a:pt x="1707" y="547"/>
                    <a:pt x="1707" y="514"/>
                    <a:pt x="1696" y="469"/>
                  </a:cubicBezTo>
                  <a:cubicBezTo>
                    <a:pt x="1696" y="324"/>
                    <a:pt x="1674" y="167"/>
                    <a:pt x="1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32;p24">
              <a:extLst>
                <a:ext uri="{FF2B5EF4-FFF2-40B4-BE49-F238E27FC236}">
                  <a16:creationId xmlns:a16="http://schemas.microsoft.com/office/drawing/2014/main" id="{4388E6B8-70B1-4F42-BE2F-2901FD78D9A5}"/>
                </a:ext>
              </a:extLst>
            </p:cNvPr>
            <p:cNvSpPr/>
            <p:nvPr/>
          </p:nvSpPr>
          <p:spPr>
            <a:xfrm>
              <a:off x="4638168" y="1514225"/>
              <a:ext cx="108650" cy="220541"/>
            </a:xfrm>
            <a:custGeom>
              <a:avLst/>
              <a:gdLst/>
              <a:ahLst/>
              <a:cxnLst/>
              <a:rect l="l" t="t" r="r" b="b"/>
              <a:pathLst>
                <a:path w="704" h="1429" extrusionOk="0">
                  <a:moveTo>
                    <a:pt x="692" y="0"/>
                  </a:moveTo>
                  <a:cubicBezTo>
                    <a:pt x="591" y="67"/>
                    <a:pt x="502" y="179"/>
                    <a:pt x="447" y="246"/>
                  </a:cubicBezTo>
                  <a:cubicBezTo>
                    <a:pt x="179" y="580"/>
                    <a:pt x="34" y="1004"/>
                    <a:pt x="1" y="1428"/>
                  </a:cubicBezTo>
                  <a:cubicBezTo>
                    <a:pt x="257" y="1384"/>
                    <a:pt x="692" y="881"/>
                    <a:pt x="703" y="122"/>
                  </a:cubicBezTo>
                  <a:cubicBezTo>
                    <a:pt x="703" y="78"/>
                    <a:pt x="703" y="45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33;p24">
              <a:extLst>
                <a:ext uri="{FF2B5EF4-FFF2-40B4-BE49-F238E27FC236}">
                  <a16:creationId xmlns:a16="http://schemas.microsoft.com/office/drawing/2014/main" id="{33DF5792-BCE4-417C-96B7-3F787F0B540D}"/>
                </a:ext>
              </a:extLst>
            </p:cNvPr>
            <p:cNvSpPr/>
            <p:nvPr/>
          </p:nvSpPr>
          <p:spPr>
            <a:xfrm>
              <a:off x="4508991" y="1524411"/>
              <a:ext cx="86272" cy="38274"/>
            </a:xfrm>
            <a:custGeom>
              <a:avLst/>
              <a:gdLst/>
              <a:ahLst/>
              <a:cxnLst/>
              <a:rect l="l" t="t" r="r" b="b"/>
              <a:pathLst>
                <a:path w="559" h="248" extrusionOk="0">
                  <a:moveTo>
                    <a:pt x="13" y="1"/>
                  </a:moveTo>
                  <a:cubicBezTo>
                    <a:pt x="5" y="1"/>
                    <a:pt x="0" y="1"/>
                    <a:pt x="0" y="1"/>
                  </a:cubicBezTo>
                  <a:cubicBezTo>
                    <a:pt x="91" y="199"/>
                    <a:pt x="233" y="248"/>
                    <a:pt x="351" y="248"/>
                  </a:cubicBezTo>
                  <a:cubicBezTo>
                    <a:pt x="466" y="248"/>
                    <a:pt x="558" y="202"/>
                    <a:pt x="558" y="202"/>
                  </a:cubicBezTo>
                  <a:cubicBezTo>
                    <a:pt x="514" y="120"/>
                    <a:pt x="424" y="102"/>
                    <a:pt x="354" y="102"/>
                  </a:cubicBezTo>
                  <a:cubicBezTo>
                    <a:pt x="300" y="102"/>
                    <a:pt x="257" y="113"/>
                    <a:pt x="257" y="113"/>
                  </a:cubicBezTo>
                  <a:cubicBezTo>
                    <a:pt x="201" y="9"/>
                    <a:pt x="57" y="1"/>
                    <a:pt x="13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34;p24">
              <a:extLst>
                <a:ext uri="{FF2B5EF4-FFF2-40B4-BE49-F238E27FC236}">
                  <a16:creationId xmlns:a16="http://schemas.microsoft.com/office/drawing/2014/main" id="{FBAA6BFA-7671-473B-A55F-E5D048E440E2}"/>
                </a:ext>
              </a:extLst>
            </p:cNvPr>
            <p:cNvSpPr/>
            <p:nvPr/>
          </p:nvSpPr>
          <p:spPr>
            <a:xfrm>
              <a:off x="4734626" y="1436750"/>
              <a:ext cx="50004" cy="96458"/>
            </a:xfrm>
            <a:custGeom>
              <a:avLst/>
              <a:gdLst/>
              <a:ahLst/>
              <a:cxnLst/>
              <a:rect l="l" t="t" r="r" b="b"/>
              <a:pathLst>
                <a:path w="324" h="625" extrusionOk="0">
                  <a:moveTo>
                    <a:pt x="105" y="1"/>
                  </a:moveTo>
                  <a:cubicBezTo>
                    <a:pt x="67" y="1"/>
                    <a:pt x="30" y="15"/>
                    <a:pt x="0" y="33"/>
                  </a:cubicBezTo>
                  <a:lnTo>
                    <a:pt x="33" y="167"/>
                  </a:lnTo>
                  <a:cubicBezTo>
                    <a:pt x="56" y="301"/>
                    <a:pt x="67" y="423"/>
                    <a:pt x="67" y="547"/>
                  </a:cubicBezTo>
                  <a:cubicBezTo>
                    <a:pt x="78" y="569"/>
                    <a:pt x="78" y="591"/>
                    <a:pt x="78" y="624"/>
                  </a:cubicBezTo>
                  <a:cubicBezTo>
                    <a:pt x="179" y="557"/>
                    <a:pt x="323" y="435"/>
                    <a:pt x="290" y="234"/>
                  </a:cubicBezTo>
                  <a:cubicBezTo>
                    <a:pt x="261" y="56"/>
                    <a:pt x="181" y="1"/>
                    <a:pt x="105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35;p24">
              <a:extLst>
                <a:ext uri="{FF2B5EF4-FFF2-40B4-BE49-F238E27FC236}">
                  <a16:creationId xmlns:a16="http://schemas.microsoft.com/office/drawing/2014/main" id="{24A93265-3A04-44CA-9591-0F00770C42C1}"/>
                </a:ext>
              </a:extLst>
            </p:cNvPr>
            <p:cNvSpPr/>
            <p:nvPr/>
          </p:nvSpPr>
          <p:spPr>
            <a:xfrm>
              <a:off x="4739719" y="1461598"/>
              <a:ext cx="31175" cy="59572"/>
            </a:xfrm>
            <a:custGeom>
              <a:avLst/>
              <a:gdLst/>
              <a:ahLst/>
              <a:cxnLst/>
              <a:rect l="l" t="t" r="r" b="b"/>
              <a:pathLst>
                <a:path w="202" h="386" extrusionOk="0">
                  <a:moveTo>
                    <a:pt x="42" y="1"/>
                  </a:moveTo>
                  <a:cubicBezTo>
                    <a:pt x="26" y="1"/>
                    <a:pt x="12" y="3"/>
                    <a:pt x="0" y="6"/>
                  </a:cubicBezTo>
                  <a:cubicBezTo>
                    <a:pt x="23" y="140"/>
                    <a:pt x="34" y="262"/>
                    <a:pt x="34" y="386"/>
                  </a:cubicBezTo>
                  <a:cubicBezTo>
                    <a:pt x="112" y="307"/>
                    <a:pt x="201" y="185"/>
                    <a:pt x="157" y="84"/>
                  </a:cubicBezTo>
                  <a:cubicBezTo>
                    <a:pt x="132" y="18"/>
                    <a:pt x="83" y="1"/>
                    <a:pt x="42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723363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9CAC7-7B02-4E11-8819-E161AC1E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0" y="1630825"/>
            <a:ext cx="12072730" cy="1112376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300" dirty="0">
                <a:solidFill>
                  <a:schemeClr val="tx2"/>
                </a:solidFill>
                <a:latin typeface="Amasis MT Pro Black" panose="02040A04050005020304" pitchFamily="18" charset="0"/>
              </a:rPr>
              <a:t>O Documento de Aparecida destaca cinco aspectos fundamentais do processo de formação dos discípulos missionários: </a:t>
            </a:r>
            <a:br>
              <a:rPr lang="pt-BR" dirty="0">
                <a:solidFill>
                  <a:srgbClr val="333333"/>
                </a:solidFill>
                <a:latin typeface="Helvetica Neue"/>
              </a:rPr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CD811-41B1-4D09-B7E6-84E143124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6" y="2305878"/>
            <a:ext cx="11370365" cy="4200939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O</a:t>
            </a:r>
            <a:r>
              <a:rPr lang="pt-BR" sz="2400" b="0" i="0" dirty="0">
                <a:solidFill>
                  <a:srgbClr val="C00000"/>
                </a:solidFill>
                <a:effectLst/>
                <a:latin typeface="Helvetica Neue"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Helvetica Neue"/>
              </a:rPr>
              <a:t>encontro</a:t>
            </a:r>
            <a:r>
              <a:rPr lang="pt-BR" sz="2400" b="0" i="0" dirty="0">
                <a:solidFill>
                  <a:srgbClr val="C00000"/>
                </a:solidFill>
                <a:effectLst/>
                <a:latin typeface="Helvetica Neue"/>
              </a:rPr>
              <a:t> 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com Jesus Cristo, como convite que dá início à vida cristã; </a:t>
            </a:r>
          </a:p>
          <a:p>
            <a:pPr marL="457200" indent="-457200">
              <a:buAutoNum type="arabicParenR"/>
            </a:pP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A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Helvetica Neue"/>
              </a:rPr>
              <a:t>conversão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, sendo a resposta de quem escutou e decide mudar a partir dos ensinamentos de Cristo; </a:t>
            </a:r>
          </a:p>
          <a:p>
            <a:pPr marL="457200" indent="-457200">
              <a:buAutoNum type="arabicParenR"/>
            </a:pPr>
            <a:r>
              <a:rPr lang="pt-BR" sz="2400" dirty="0">
                <a:solidFill>
                  <a:srgbClr val="333333"/>
                </a:solidFill>
                <a:latin typeface="Helvetica Neue"/>
              </a:rPr>
              <a:t>O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Helvetica Neue"/>
              </a:rPr>
              <a:t>discipulado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, como formação integral; </a:t>
            </a:r>
          </a:p>
          <a:p>
            <a:pPr marL="457200" indent="-457200">
              <a:buAutoNum type="arabicParenR"/>
            </a:pPr>
            <a:r>
              <a:rPr lang="pt-BR" sz="2400" dirty="0">
                <a:solidFill>
                  <a:srgbClr val="333333"/>
                </a:solidFill>
                <a:latin typeface="Helvetica Neue"/>
              </a:rPr>
              <a:t>A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Helvetica Neue"/>
              </a:rPr>
              <a:t>comunhão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, como participação no amor de Cristo vivenciado através da vida fraterna solidária;</a:t>
            </a:r>
          </a:p>
          <a:p>
            <a:pPr marL="457200" indent="-457200">
              <a:buAutoNum type="arabicParenR"/>
            </a:pP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A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Helvetica Neue"/>
              </a:rPr>
              <a:t>missão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, que consiste em  tornar realidade o amor de Cristo presente no serviço aos irmãos, sinal do Reino de Deus no mundo (D. </a:t>
            </a:r>
            <a:r>
              <a:rPr lang="pt-BR" sz="2400" b="0" i="0" dirty="0" err="1">
                <a:solidFill>
                  <a:srgbClr val="333333"/>
                </a:solidFill>
                <a:effectLst/>
                <a:latin typeface="Helvetica Neue"/>
              </a:rPr>
              <a:t>Ap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Helvetica Neue"/>
              </a:rPr>
              <a:t>, 278).</a:t>
            </a:r>
            <a:endParaRPr lang="pt-BR" sz="2400" dirty="0"/>
          </a:p>
        </p:txBody>
      </p:sp>
      <p:grpSp>
        <p:nvGrpSpPr>
          <p:cNvPr id="4" name="Google Shape;1059;p24">
            <a:extLst>
              <a:ext uri="{FF2B5EF4-FFF2-40B4-BE49-F238E27FC236}">
                <a16:creationId xmlns:a16="http://schemas.microsoft.com/office/drawing/2014/main" id="{9A649214-DDF4-425A-B423-C9D821150783}"/>
              </a:ext>
            </a:extLst>
          </p:cNvPr>
          <p:cNvGrpSpPr/>
          <p:nvPr/>
        </p:nvGrpSpPr>
        <p:grpSpPr>
          <a:xfrm>
            <a:off x="10759581" y="1785380"/>
            <a:ext cx="1087863" cy="957821"/>
            <a:chOff x="2625049" y="1204325"/>
            <a:chExt cx="3638860" cy="2732774"/>
          </a:xfrm>
        </p:grpSpPr>
        <p:sp>
          <p:nvSpPr>
            <p:cNvPr id="5" name="Google Shape;1060;p24">
              <a:extLst>
                <a:ext uri="{FF2B5EF4-FFF2-40B4-BE49-F238E27FC236}">
                  <a16:creationId xmlns:a16="http://schemas.microsoft.com/office/drawing/2014/main" id="{4A0CF91C-F151-4D11-AAC7-435D5CB14A0C}"/>
                </a:ext>
              </a:extLst>
            </p:cNvPr>
            <p:cNvSpPr/>
            <p:nvPr/>
          </p:nvSpPr>
          <p:spPr>
            <a:xfrm>
              <a:off x="4174860" y="2011795"/>
              <a:ext cx="201713" cy="187823"/>
            </a:xfrm>
            <a:custGeom>
              <a:avLst/>
              <a:gdLst/>
              <a:ahLst/>
              <a:cxnLst/>
              <a:rect l="l" t="t" r="r" b="b"/>
              <a:pathLst>
                <a:path w="1307" h="1217" extrusionOk="0">
                  <a:moveTo>
                    <a:pt x="57" y="0"/>
                  </a:moveTo>
                  <a:lnTo>
                    <a:pt x="1" y="781"/>
                  </a:lnTo>
                  <a:lnTo>
                    <a:pt x="302" y="905"/>
                  </a:lnTo>
                  <a:lnTo>
                    <a:pt x="1094" y="1217"/>
                  </a:lnTo>
                  <a:cubicBezTo>
                    <a:pt x="1173" y="1094"/>
                    <a:pt x="1250" y="960"/>
                    <a:pt x="1306" y="860"/>
                  </a:cubicBezTo>
                  <a:cubicBezTo>
                    <a:pt x="1250" y="603"/>
                    <a:pt x="1139" y="290"/>
                    <a:pt x="949" y="112"/>
                  </a:cubicBezTo>
                  <a:lnTo>
                    <a:pt x="871" y="10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61;p24">
              <a:extLst>
                <a:ext uri="{FF2B5EF4-FFF2-40B4-BE49-F238E27FC236}">
                  <a16:creationId xmlns:a16="http://schemas.microsoft.com/office/drawing/2014/main" id="{1765D09F-768D-4EE6-8923-61446A03AD69}"/>
                </a:ext>
              </a:extLst>
            </p:cNvPr>
            <p:cNvSpPr/>
            <p:nvPr/>
          </p:nvSpPr>
          <p:spPr>
            <a:xfrm>
              <a:off x="4221469" y="2027382"/>
              <a:ext cx="155104" cy="172235"/>
            </a:xfrm>
            <a:custGeom>
              <a:avLst/>
              <a:gdLst/>
              <a:ahLst/>
              <a:cxnLst/>
              <a:rect l="l" t="t" r="r" b="b"/>
              <a:pathLst>
                <a:path w="1005" h="1116" extrusionOk="0">
                  <a:moveTo>
                    <a:pt x="569" y="0"/>
                  </a:moveTo>
                  <a:lnTo>
                    <a:pt x="0" y="804"/>
                  </a:lnTo>
                  <a:lnTo>
                    <a:pt x="792" y="1116"/>
                  </a:lnTo>
                  <a:cubicBezTo>
                    <a:pt x="871" y="993"/>
                    <a:pt x="948" y="859"/>
                    <a:pt x="1004" y="759"/>
                  </a:cubicBezTo>
                  <a:cubicBezTo>
                    <a:pt x="948" y="502"/>
                    <a:pt x="837" y="189"/>
                    <a:pt x="647" y="11"/>
                  </a:cubicBezTo>
                  <a:lnTo>
                    <a:pt x="569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62;p24">
              <a:extLst>
                <a:ext uri="{FF2B5EF4-FFF2-40B4-BE49-F238E27FC236}">
                  <a16:creationId xmlns:a16="http://schemas.microsoft.com/office/drawing/2014/main" id="{62F916AC-C086-41C5-BD45-DD037258D0A5}"/>
                </a:ext>
              </a:extLst>
            </p:cNvPr>
            <p:cNvSpPr/>
            <p:nvPr/>
          </p:nvSpPr>
          <p:spPr>
            <a:xfrm>
              <a:off x="4849912" y="3423479"/>
              <a:ext cx="852687" cy="513619"/>
            </a:xfrm>
            <a:custGeom>
              <a:avLst/>
              <a:gdLst/>
              <a:ahLst/>
              <a:cxnLst/>
              <a:rect l="l" t="t" r="r" b="b"/>
              <a:pathLst>
                <a:path w="5525" h="3328" extrusionOk="0">
                  <a:moveTo>
                    <a:pt x="1070" y="1"/>
                  </a:moveTo>
                  <a:cubicBezTo>
                    <a:pt x="554" y="1"/>
                    <a:pt x="155" y="43"/>
                    <a:pt x="0" y="137"/>
                  </a:cubicBezTo>
                  <a:lnTo>
                    <a:pt x="0" y="1186"/>
                  </a:lnTo>
                  <a:lnTo>
                    <a:pt x="4776" y="3328"/>
                  </a:lnTo>
                  <a:cubicBezTo>
                    <a:pt x="4776" y="3328"/>
                    <a:pt x="5524" y="1532"/>
                    <a:pt x="5390" y="885"/>
                  </a:cubicBezTo>
                  <a:cubicBezTo>
                    <a:pt x="5281" y="389"/>
                    <a:pt x="2637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63;p24">
              <a:extLst>
                <a:ext uri="{FF2B5EF4-FFF2-40B4-BE49-F238E27FC236}">
                  <a16:creationId xmlns:a16="http://schemas.microsoft.com/office/drawing/2014/main" id="{3039AC77-29AF-433C-9FDE-43A89D35FA68}"/>
                </a:ext>
              </a:extLst>
            </p:cNvPr>
            <p:cNvSpPr/>
            <p:nvPr/>
          </p:nvSpPr>
          <p:spPr>
            <a:xfrm>
              <a:off x="5547343" y="2717868"/>
              <a:ext cx="716566" cy="179180"/>
            </a:xfrm>
            <a:custGeom>
              <a:avLst/>
              <a:gdLst/>
              <a:ahLst/>
              <a:cxnLst/>
              <a:rect l="l" t="t" r="r" b="b"/>
              <a:pathLst>
                <a:path w="4643" h="1161" extrusionOk="0">
                  <a:moveTo>
                    <a:pt x="2087" y="0"/>
                  </a:moveTo>
                  <a:cubicBezTo>
                    <a:pt x="2087" y="0"/>
                    <a:pt x="179" y="703"/>
                    <a:pt x="90" y="726"/>
                  </a:cubicBezTo>
                  <a:cubicBezTo>
                    <a:pt x="1" y="748"/>
                    <a:pt x="157" y="1116"/>
                    <a:pt x="190" y="1138"/>
                  </a:cubicBezTo>
                  <a:cubicBezTo>
                    <a:pt x="199" y="1152"/>
                    <a:pt x="360" y="1158"/>
                    <a:pt x="562" y="1158"/>
                  </a:cubicBezTo>
                  <a:cubicBezTo>
                    <a:pt x="872" y="1158"/>
                    <a:pt x="1278" y="1143"/>
                    <a:pt x="1373" y="1116"/>
                  </a:cubicBezTo>
                  <a:cubicBezTo>
                    <a:pt x="1400" y="1110"/>
                    <a:pt x="1496" y="1108"/>
                    <a:pt x="1634" y="1108"/>
                  </a:cubicBezTo>
                  <a:cubicBezTo>
                    <a:pt x="2286" y="1108"/>
                    <a:pt x="3895" y="1160"/>
                    <a:pt x="3895" y="1160"/>
                  </a:cubicBezTo>
                  <a:lnTo>
                    <a:pt x="4643" y="815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64;p24">
              <a:extLst>
                <a:ext uri="{FF2B5EF4-FFF2-40B4-BE49-F238E27FC236}">
                  <a16:creationId xmlns:a16="http://schemas.microsoft.com/office/drawing/2014/main" id="{E58C9A06-32C3-4130-A0D6-6F993AF08BCC}"/>
                </a:ext>
              </a:extLst>
            </p:cNvPr>
            <p:cNvSpPr/>
            <p:nvPr/>
          </p:nvSpPr>
          <p:spPr>
            <a:xfrm>
              <a:off x="5592254" y="2843650"/>
              <a:ext cx="671655" cy="111891"/>
            </a:xfrm>
            <a:custGeom>
              <a:avLst/>
              <a:gdLst/>
              <a:ahLst/>
              <a:cxnLst/>
              <a:rect l="l" t="t" r="r" b="b"/>
              <a:pathLst>
                <a:path w="4352" h="725" extrusionOk="0">
                  <a:moveTo>
                    <a:pt x="0" y="0"/>
                  </a:moveTo>
                  <a:lnTo>
                    <a:pt x="0" y="725"/>
                  </a:lnTo>
                  <a:lnTo>
                    <a:pt x="4352" y="725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65;p24">
              <a:extLst>
                <a:ext uri="{FF2B5EF4-FFF2-40B4-BE49-F238E27FC236}">
                  <a16:creationId xmlns:a16="http://schemas.microsoft.com/office/drawing/2014/main" id="{4A43B789-9210-4025-AD17-D3F85472AD81}"/>
                </a:ext>
              </a:extLst>
            </p:cNvPr>
            <p:cNvSpPr/>
            <p:nvPr/>
          </p:nvSpPr>
          <p:spPr>
            <a:xfrm>
              <a:off x="5531909" y="2912482"/>
              <a:ext cx="578747" cy="957633"/>
            </a:xfrm>
            <a:custGeom>
              <a:avLst/>
              <a:gdLst/>
              <a:ahLst/>
              <a:cxnLst/>
              <a:rect l="l" t="t" r="r" b="b"/>
              <a:pathLst>
                <a:path w="3750" h="6205" extrusionOk="0">
                  <a:moveTo>
                    <a:pt x="0" y="0"/>
                  </a:moveTo>
                  <a:lnTo>
                    <a:pt x="302" y="6204"/>
                  </a:lnTo>
                  <a:lnTo>
                    <a:pt x="3749" y="6204"/>
                  </a:lnTo>
                  <a:lnTo>
                    <a:pt x="2913" y="5724"/>
                  </a:lnTo>
                  <a:lnTo>
                    <a:pt x="2913" y="279"/>
                  </a:lnTo>
                  <a:lnTo>
                    <a:pt x="335" y="279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66;p24">
              <a:extLst>
                <a:ext uri="{FF2B5EF4-FFF2-40B4-BE49-F238E27FC236}">
                  <a16:creationId xmlns:a16="http://schemas.microsoft.com/office/drawing/2014/main" id="{ED052EB5-F99D-43D3-8078-B4DD095BE53F}"/>
                </a:ext>
              </a:extLst>
            </p:cNvPr>
            <p:cNvSpPr/>
            <p:nvPr/>
          </p:nvSpPr>
          <p:spPr>
            <a:xfrm>
              <a:off x="5552436" y="2955387"/>
              <a:ext cx="429044" cy="871516"/>
            </a:xfrm>
            <a:custGeom>
              <a:avLst/>
              <a:gdLst/>
              <a:ahLst/>
              <a:cxnLst/>
              <a:rect l="l" t="t" r="r" b="b"/>
              <a:pathLst>
                <a:path w="2780" h="5647" extrusionOk="0">
                  <a:moveTo>
                    <a:pt x="1" y="1"/>
                  </a:moveTo>
                  <a:lnTo>
                    <a:pt x="169" y="5647"/>
                  </a:lnTo>
                  <a:lnTo>
                    <a:pt x="27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67;p24">
              <a:extLst>
                <a:ext uri="{FF2B5EF4-FFF2-40B4-BE49-F238E27FC236}">
                  <a16:creationId xmlns:a16="http://schemas.microsoft.com/office/drawing/2014/main" id="{22B1E0DE-BFCD-49D1-9777-078EE376DD3B}"/>
                </a:ext>
              </a:extLst>
            </p:cNvPr>
            <p:cNvSpPr/>
            <p:nvPr/>
          </p:nvSpPr>
          <p:spPr>
            <a:xfrm>
              <a:off x="5587006" y="3869964"/>
              <a:ext cx="532293" cy="67135"/>
            </a:xfrm>
            <a:custGeom>
              <a:avLst/>
              <a:gdLst/>
              <a:ahLst/>
              <a:cxnLst/>
              <a:rect l="l" t="t" r="r" b="b"/>
              <a:pathLst>
                <a:path w="3449" h="435" extrusionOk="0">
                  <a:moveTo>
                    <a:pt x="0" y="0"/>
                  </a:moveTo>
                  <a:lnTo>
                    <a:pt x="0" y="435"/>
                  </a:lnTo>
                  <a:lnTo>
                    <a:pt x="3448" y="435"/>
                  </a:lnTo>
                  <a:lnTo>
                    <a:pt x="3448" y="0"/>
                  </a:lnTo>
                  <a:close/>
                </a:path>
              </a:pathLst>
            </a:custGeom>
            <a:solidFill>
              <a:srgbClr val="8C6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68;p24">
              <a:extLst>
                <a:ext uri="{FF2B5EF4-FFF2-40B4-BE49-F238E27FC236}">
                  <a16:creationId xmlns:a16="http://schemas.microsoft.com/office/drawing/2014/main" id="{7DF6713A-7B5B-4E22-B971-45FB1C8234AA}"/>
                </a:ext>
              </a:extLst>
            </p:cNvPr>
            <p:cNvSpPr/>
            <p:nvPr/>
          </p:nvSpPr>
          <p:spPr>
            <a:xfrm>
              <a:off x="4138746" y="2857385"/>
              <a:ext cx="611465" cy="530749"/>
            </a:xfrm>
            <a:custGeom>
              <a:avLst/>
              <a:gdLst/>
              <a:ahLst/>
              <a:cxnLst/>
              <a:rect l="l" t="t" r="r" b="b"/>
              <a:pathLst>
                <a:path w="3962" h="3439" extrusionOk="0">
                  <a:moveTo>
                    <a:pt x="2444" y="0"/>
                  </a:moveTo>
                  <a:cubicBezTo>
                    <a:pt x="2433" y="33"/>
                    <a:pt x="2422" y="100"/>
                    <a:pt x="2399" y="190"/>
                  </a:cubicBezTo>
                  <a:cubicBezTo>
                    <a:pt x="2344" y="380"/>
                    <a:pt x="2277" y="658"/>
                    <a:pt x="2198" y="960"/>
                  </a:cubicBezTo>
                  <a:cubicBezTo>
                    <a:pt x="2198" y="982"/>
                    <a:pt x="2188" y="993"/>
                    <a:pt x="2188" y="1015"/>
                  </a:cubicBezTo>
                  <a:cubicBezTo>
                    <a:pt x="2121" y="1295"/>
                    <a:pt x="2042" y="1585"/>
                    <a:pt x="1987" y="1819"/>
                  </a:cubicBezTo>
                  <a:cubicBezTo>
                    <a:pt x="1908" y="2120"/>
                    <a:pt x="1864" y="2332"/>
                    <a:pt x="1864" y="2332"/>
                  </a:cubicBezTo>
                  <a:lnTo>
                    <a:pt x="202" y="2377"/>
                  </a:lnTo>
                  <a:cubicBezTo>
                    <a:pt x="202" y="2377"/>
                    <a:pt x="1" y="2544"/>
                    <a:pt x="659" y="2845"/>
                  </a:cubicBezTo>
                  <a:cubicBezTo>
                    <a:pt x="982" y="2996"/>
                    <a:pt x="1941" y="3439"/>
                    <a:pt x="2136" y="3439"/>
                  </a:cubicBezTo>
                  <a:cubicBezTo>
                    <a:pt x="2143" y="3439"/>
                    <a:pt x="2149" y="3438"/>
                    <a:pt x="2154" y="3437"/>
                  </a:cubicBezTo>
                  <a:cubicBezTo>
                    <a:pt x="2221" y="3425"/>
                    <a:pt x="2545" y="2924"/>
                    <a:pt x="2902" y="2343"/>
                  </a:cubicBezTo>
                  <a:cubicBezTo>
                    <a:pt x="3348" y="1607"/>
                    <a:pt x="3850" y="759"/>
                    <a:pt x="3961" y="569"/>
                  </a:cubicBezTo>
                  <a:lnTo>
                    <a:pt x="2444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69;p24">
              <a:extLst>
                <a:ext uri="{FF2B5EF4-FFF2-40B4-BE49-F238E27FC236}">
                  <a16:creationId xmlns:a16="http://schemas.microsoft.com/office/drawing/2014/main" id="{B72ABD7C-6A5C-41CA-9782-9A826901E7D3}"/>
                </a:ext>
              </a:extLst>
            </p:cNvPr>
            <p:cNvSpPr/>
            <p:nvPr/>
          </p:nvSpPr>
          <p:spPr>
            <a:xfrm>
              <a:off x="4508991" y="2857385"/>
              <a:ext cx="241222" cy="361755"/>
            </a:xfrm>
            <a:custGeom>
              <a:avLst/>
              <a:gdLst/>
              <a:ahLst/>
              <a:cxnLst/>
              <a:rect l="l" t="t" r="r" b="b"/>
              <a:pathLst>
                <a:path w="1563" h="2344" extrusionOk="0">
                  <a:moveTo>
                    <a:pt x="45" y="0"/>
                  </a:moveTo>
                  <a:cubicBezTo>
                    <a:pt x="34" y="33"/>
                    <a:pt x="23" y="100"/>
                    <a:pt x="0" y="190"/>
                  </a:cubicBezTo>
                  <a:lnTo>
                    <a:pt x="503" y="2343"/>
                  </a:lnTo>
                  <a:cubicBezTo>
                    <a:pt x="949" y="1607"/>
                    <a:pt x="1451" y="759"/>
                    <a:pt x="1562" y="569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70;p24">
              <a:extLst>
                <a:ext uri="{FF2B5EF4-FFF2-40B4-BE49-F238E27FC236}">
                  <a16:creationId xmlns:a16="http://schemas.microsoft.com/office/drawing/2014/main" id="{D82E18BA-0D85-4F18-9DFF-8CBD34C3AD97}"/>
                </a:ext>
              </a:extLst>
            </p:cNvPr>
            <p:cNvSpPr/>
            <p:nvPr/>
          </p:nvSpPr>
          <p:spPr>
            <a:xfrm>
              <a:off x="4083649" y="2805684"/>
              <a:ext cx="394474" cy="333821"/>
            </a:xfrm>
            <a:custGeom>
              <a:avLst/>
              <a:gdLst/>
              <a:ahLst/>
              <a:cxnLst/>
              <a:rect l="l" t="t" r="r" b="b"/>
              <a:pathLst>
                <a:path w="2556" h="2163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cubicBezTo>
                    <a:pt x="1707" y="1764"/>
                    <a:pt x="1752" y="1786"/>
                    <a:pt x="1774" y="1786"/>
                  </a:cubicBezTo>
                  <a:cubicBezTo>
                    <a:pt x="1886" y="1830"/>
                    <a:pt x="2076" y="2143"/>
                    <a:pt x="2165" y="2154"/>
                  </a:cubicBezTo>
                  <a:cubicBezTo>
                    <a:pt x="2182" y="2159"/>
                    <a:pt x="2210" y="2162"/>
                    <a:pt x="2242" y="2162"/>
                  </a:cubicBezTo>
                  <a:cubicBezTo>
                    <a:pt x="2274" y="2162"/>
                    <a:pt x="2310" y="2159"/>
                    <a:pt x="2344" y="2154"/>
                  </a:cubicBezTo>
                  <a:cubicBezTo>
                    <a:pt x="2399" y="1920"/>
                    <a:pt x="2478" y="1630"/>
                    <a:pt x="2545" y="1350"/>
                  </a:cubicBezTo>
                  <a:cubicBezTo>
                    <a:pt x="2545" y="1328"/>
                    <a:pt x="2555" y="1317"/>
                    <a:pt x="2555" y="1295"/>
                  </a:cubicBezTo>
                  <a:lnTo>
                    <a:pt x="2555" y="1295"/>
                  </a:lnTo>
                  <a:lnTo>
                    <a:pt x="2221" y="1306"/>
                  </a:lnTo>
                  <a:cubicBezTo>
                    <a:pt x="2221" y="1306"/>
                    <a:pt x="1719" y="737"/>
                    <a:pt x="1373" y="358"/>
                  </a:cubicBezTo>
                  <a:cubicBezTo>
                    <a:pt x="1317" y="301"/>
                    <a:pt x="1273" y="246"/>
                    <a:pt x="1228" y="201"/>
                  </a:cubicBez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71;p24">
              <a:extLst>
                <a:ext uri="{FF2B5EF4-FFF2-40B4-BE49-F238E27FC236}">
                  <a16:creationId xmlns:a16="http://schemas.microsoft.com/office/drawing/2014/main" id="{6C51D7A1-77A8-42BF-830C-CBA9A70A9906}"/>
                </a:ext>
              </a:extLst>
            </p:cNvPr>
            <p:cNvSpPr/>
            <p:nvPr/>
          </p:nvSpPr>
          <p:spPr>
            <a:xfrm>
              <a:off x="4083649" y="2805684"/>
              <a:ext cx="251562" cy="266995"/>
            </a:xfrm>
            <a:custGeom>
              <a:avLst/>
              <a:gdLst/>
              <a:ahLst/>
              <a:cxnLst/>
              <a:rect l="l" t="t" r="r" b="b"/>
              <a:pathLst>
                <a:path w="1630" h="1730" extrusionOk="0">
                  <a:moveTo>
                    <a:pt x="1037" y="0"/>
                  </a:moveTo>
                  <a:cubicBezTo>
                    <a:pt x="991" y="0"/>
                    <a:pt x="15" y="868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" y="871"/>
                    <a:pt x="1" y="871"/>
                    <a:pt x="1" y="871"/>
                  </a:cubicBezTo>
                  <a:cubicBezTo>
                    <a:pt x="1" y="871"/>
                    <a:pt x="1" y="871"/>
                    <a:pt x="1" y="871"/>
                  </a:cubicBezTo>
                  <a:lnTo>
                    <a:pt x="1" y="871"/>
                  </a:lnTo>
                  <a:cubicBezTo>
                    <a:pt x="17" y="880"/>
                    <a:pt x="1209" y="1519"/>
                    <a:pt x="1630" y="1730"/>
                  </a:cubicBezTo>
                  <a:lnTo>
                    <a:pt x="1228" y="201"/>
                  </a:lnTo>
                  <a:cubicBezTo>
                    <a:pt x="1116" y="78"/>
                    <a:pt x="1038" y="1"/>
                    <a:pt x="1038" y="1"/>
                  </a:cubicBezTo>
                  <a:cubicBezTo>
                    <a:pt x="1038" y="0"/>
                    <a:pt x="1037" y="0"/>
                    <a:pt x="1037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72;p24">
              <a:extLst>
                <a:ext uri="{FF2B5EF4-FFF2-40B4-BE49-F238E27FC236}">
                  <a16:creationId xmlns:a16="http://schemas.microsoft.com/office/drawing/2014/main" id="{FD4FB201-A84E-4BBD-9227-469B9209CEA1}"/>
                </a:ext>
              </a:extLst>
            </p:cNvPr>
            <p:cNvSpPr/>
            <p:nvPr/>
          </p:nvSpPr>
          <p:spPr>
            <a:xfrm>
              <a:off x="2709469" y="3436443"/>
              <a:ext cx="611465" cy="194150"/>
            </a:xfrm>
            <a:custGeom>
              <a:avLst/>
              <a:gdLst/>
              <a:ahLst/>
              <a:cxnLst/>
              <a:rect l="l" t="t" r="r" b="b"/>
              <a:pathLst>
                <a:path w="3962" h="1258" extrusionOk="0">
                  <a:moveTo>
                    <a:pt x="1473" y="0"/>
                  </a:moveTo>
                  <a:cubicBezTo>
                    <a:pt x="1267" y="0"/>
                    <a:pt x="963" y="332"/>
                    <a:pt x="737" y="499"/>
                  </a:cubicBezTo>
                  <a:cubicBezTo>
                    <a:pt x="670" y="555"/>
                    <a:pt x="603" y="588"/>
                    <a:pt x="558" y="600"/>
                  </a:cubicBezTo>
                  <a:cubicBezTo>
                    <a:pt x="324" y="645"/>
                    <a:pt x="123" y="756"/>
                    <a:pt x="68" y="834"/>
                  </a:cubicBezTo>
                  <a:cubicBezTo>
                    <a:pt x="1" y="912"/>
                    <a:pt x="224" y="945"/>
                    <a:pt x="502" y="957"/>
                  </a:cubicBezTo>
                  <a:cubicBezTo>
                    <a:pt x="715" y="957"/>
                    <a:pt x="938" y="957"/>
                    <a:pt x="1149" y="945"/>
                  </a:cubicBezTo>
                  <a:cubicBezTo>
                    <a:pt x="1228" y="945"/>
                    <a:pt x="1306" y="935"/>
                    <a:pt x="1373" y="935"/>
                  </a:cubicBezTo>
                  <a:cubicBezTo>
                    <a:pt x="1386" y="934"/>
                    <a:pt x="1401" y="933"/>
                    <a:pt x="1416" y="933"/>
                  </a:cubicBezTo>
                  <a:cubicBezTo>
                    <a:pt x="1735" y="933"/>
                    <a:pt x="2545" y="1135"/>
                    <a:pt x="2545" y="1135"/>
                  </a:cubicBezTo>
                  <a:cubicBezTo>
                    <a:pt x="2924" y="1225"/>
                    <a:pt x="3393" y="1258"/>
                    <a:pt x="3817" y="1258"/>
                  </a:cubicBezTo>
                  <a:cubicBezTo>
                    <a:pt x="3939" y="923"/>
                    <a:pt x="3961" y="444"/>
                    <a:pt x="3884" y="64"/>
                  </a:cubicBezTo>
                  <a:lnTo>
                    <a:pt x="3850" y="30"/>
                  </a:lnTo>
                  <a:cubicBezTo>
                    <a:pt x="3850" y="30"/>
                    <a:pt x="3671" y="53"/>
                    <a:pt x="3426" y="87"/>
                  </a:cubicBezTo>
                  <a:cubicBezTo>
                    <a:pt x="3192" y="120"/>
                    <a:pt x="2902" y="164"/>
                    <a:pt x="2645" y="198"/>
                  </a:cubicBezTo>
                  <a:cubicBezTo>
                    <a:pt x="2332" y="243"/>
                    <a:pt x="2076" y="276"/>
                    <a:pt x="1987" y="276"/>
                  </a:cubicBezTo>
                  <a:cubicBezTo>
                    <a:pt x="1971" y="277"/>
                    <a:pt x="1957" y="278"/>
                    <a:pt x="1944" y="278"/>
                  </a:cubicBezTo>
                  <a:cubicBezTo>
                    <a:pt x="1755" y="278"/>
                    <a:pt x="1771" y="134"/>
                    <a:pt x="1551" y="20"/>
                  </a:cubicBezTo>
                  <a:cubicBezTo>
                    <a:pt x="1527" y="6"/>
                    <a:pt x="1501" y="0"/>
                    <a:pt x="1473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73;p24">
              <a:extLst>
                <a:ext uri="{FF2B5EF4-FFF2-40B4-BE49-F238E27FC236}">
                  <a16:creationId xmlns:a16="http://schemas.microsoft.com/office/drawing/2014/main" id="{903EBD8E-8F38-43C3-A1A0-2B65C807A9CA}"/>
                </a:ext>
              </a:extLst>
            </p:cNvPr>
            <p:cNvSpPr/>
            <p:nvPr/>
          </p:nvSpPr>
          <p:spPr>
            <a:xfrm>
              <a:off x="2886798" y="3441073"/>
              <a:ext cx="434137" cy="189520"/>
            </a:xfrm>
            <a:custGeom>
              <a:avLst/>
              <a:gdLst/>
              <a:ahLst/>
              <a:cxnLst/>
              <a:rect l="l" t="t" r="r" b="b"/>
              <a:pathLst>
                <a:path w="2813" h="1228" extrusionOk="0">
                  <a:moveTo>
                    <a:pt x="2701" y="0"/>
                  </a:moveTo>
                  <a:cubicBezTo>
                    <a:pt x="2701" y="0"/>
                    <a:pt x="2031" y="90"/>
                    <a:pt x="1485" y="168"/>
                  </a:cubicBezTo>
                  <a:cubicBezTo>
                    <a:pt x="1027" y="592"/>
                    <a:pt x="469" y="804"/>
                    <a:pt x="0" y="915"/>
                  </a:cubicBezTo>
                  <a:cubicBezTo>
                    <a:pt x="79" y="915"/>
                    <a:pt x="157" y="905"/>
                    <a:pt x="224" y="905"/>
                  </a:cubicBezTo>
                  <a:cubicBezTo>
                    <a:pt x="237" y="904"/>
                    <a:pt x="252" y="903"/>
                    <a:pt x="267" y="903"/>
                  </a:cubicBezTo>
                  <a:cubicBezTo>
                    <a:pt x="586" y="903"/>
                    <a:pt x="1396" y="1105"/>
                    <a:pt x="1396" y="1105"/>
                  </a:cubicBezTo>
                  <a:cubicBezTo>
                    <a:pt x="1775" y="1195"/>
                    <a:pt x="2244" y="1228"/>
                    <a:pt x="2668" y="1228"/>
                  </a:cubicBezTo>
                  <a:cubicBezTo>
                    <a:pt x="2790" y="893"/>
                    <a:pt x="2812" y="414"/>
                    <a:pt x="2735" y="34"/>
                  </a:cubicBezTo>
                  <a:lnTo>
                    <a:pt x="270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74;p24">
              <a:extLst>
                <a:ext uri="{FF2B5EF4-FFF2-40B4-BE49-F238E27FC236}">
                  <a16:creationId xmlns:a16="http://schemas.microsoft.com/office/drawing/2014/main" id="{104B171F-8832-4366-BA43-F1A8BEABCDEE}"/>
                </a:ext>
              </a:extLst>
            </p:cNvPr>
            <p:cNvSpPr/>
            <p:nvPr/>
          </p:nvSpPr>
          <p:spPr>
            <a:xfrm>
              <a:off x="2625049" y="3504195"/>
              <a:ext cx="611465" cy="195385"/>
            </a:xfrm>
            <a:custGeom>
              <a:avLst/>
              <a:gdLst/>
              <a:ahLst/>
              <a:cxnLst/>
              <a:rect l="l" t="t" r="r" b="b"/>
              <a:pathLst>
                <a:path w="3962" h="1266" extrusionOk="0">
                  <a:moveTo>
                    <a:pt x="1473" y="1"/>
                  </a:moveTo>
                  <a:cubicBezTo>
                    <a:pt x="1211" y="1"/>
                    <a:pt x="762" y="566"/>
                    <a:pt x="548" y="607"/>
                  </a:cubicBezTo>
                  <a:cubicBezTo>
                    <a:pt x="324" y="652"/>
                    <a:pt x="124" y="752"/>
                    <a:pt x="57" y="841"/>
                  </a:cubicBezTo>
                  <a:cubicBezTo>
                    <a:pt x="0" y="920"/>
                    <a:pt x="224" y="953"/>
                    <a:pt x="503" y="964"/>
                  </a:cubicBezTo>
                  <a:cubicBezTo>
                    <a:pt x="714" y="964"/>
                    <a:pt x="927" y="964"/>
                    <a:pt x="1138" y="953"/>
                  </a:cubicBezTo>
                  <a:lnTo>
                    <a:pt x="1150" y="953"/>
                  </a:lnTo>
                  <a:cubicBezTo>
                    <a:pt x="1217" y="953"/>
                    <a:pt x="1295" y="942"/>
                    <a:pt x="1373" y="942"/>
                  </a:cubicBezTo>
                  <a:cubicBezTo>
                    <a:pt x="1387" y="941"/>
                    <a:pt x="1401" y="940"/>
                    <a:pt x="1417" y="940"/>
                  </a:cubicBezTo>
                  <a:cubicBezTo>
                    <a:pt x="1734" y="940"/>
                    <a:pt x="2534" y="1143"/>
                    <a:pt x="2534" y="1143"/>
                  </a:cubicBezTo>
                  <a:cubicBezTo>
                    <a:pt x="2913" y="1232"/>
                    <a:pt x="3392" y="1265"/>
                    <a:pt x="3806" y="1265"/>
                  </a:cubicBezTo>
                  <a:cubicBezTo>
                    <a:pt x="3940" y="930"/>
                    <a:pt x="3962" y="439"/>
                    <a:pt x="3873" y="60"/>
                  </a:cubicBezTo>
                  <a:lnTo>
                    <a:pt x="3850" y="27"/>
                  </a:lnTo>
                  <a:cubicBezTo>
                    <a:pt x="3850" y="27"/>
                    <a:pt x="3181" y="127"/>
                    <a:pt x="2634" y="206"/>
                  </a:cubicBezTo>
                  <a:cubicBezTo>
                    <a:pt x="2333" y="239"/>
                    <a:pt x="2076" y="272"/>
                    <a:pt x="1986" y="283"/>
                  </a:cubicBezTo>
                  <a:cubicBezTo>
                    <a:pt x="1971" y="285"/>
                    <a:pt x="1956" y="285"/>
                    <a:pt x="1942" y="285"/>
                  </a:cubicBezTo>
                  <a:cubicBezTo>
                    <a:pt x="1746" y="285"/>
                    <a:pt x="1770" y="141"/>
                    <a:pt x="1540" y="15"/>
                  </a:cubicBezTo>
                  <a:cubicBezTo>
                    <a:pt x="1520" y="5"/>
                    <a:pt x="1497" y="1"/>
                    <a:pt x="1473" y="1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75;p24">
              <a:extLst>
                <a:ext uri="{FF2B5EF4-FFF2-40B4-BE49-F238E27FC236}">
                  <a16:creationId xmlns:a16="http://schemas.microsoft.com/office/drawing/2014/main" id="{12029937-D615-446E-97B3-9E6823CAB1D1}"/>
                </a:ext>
              </a:extLst>
            </p:cNvPr>
            <p:cNvSpPr/>
            <p:nvPr/>
          </p:nvSpPr>
          <p:spPr>
            <a:xfrm>
              <a:off x="2802532" y="3501417"/>
              <a:ext cx="444323" cy="197700"/>
            </a:xfrm>
            <a:custGeom>
              <a:avLst/>
              <a:gdLst/>
              <a:ahLst/>
              <a:cxnLst/>
              <a:rect l="l" t="t" r="r" b="b"/>
              <a:pathLst>
                <a:path w="2879" h="1281" extrusionOk="0">
                  <a:moveTo>
                    <a:pt x="2298" y="0"/>
                  </a:moveTo>
                  <a:cubicBezTo>
                    <a:pt x="2187" y="0"/>
                    <a:pt x="2081" y="82"/>
                    <a:pt x="1997" y="157"/>
                  </a:cubicBezTo>
                  <a:cubicBezTo>
                    <a:pt x="1808" y="313"/>
                    <a:pt x="1607" y="457"/>
                    <a:pt x="1406" y="591"/>
                  </a:cubicBezTo>
                  <a:cubicBezTo>
                    <a:pt x="1294" y="670"/>
                    <a:pt x="1194" y="748"/>
                    <a:pt x="1071" y="792"/>
                  </a:cubicBezTo>
                  <a:cubicBezTo>
                    <a:pt x="970" y="826"/>
                    <a:pt x="859" y="837"/>
                    <a:pt x="759" y="859"/>
                  </a:cubicBezTo>
                  <a:cubicBezTo>
                    <a:pt x="613" y="871"/>
                    <a:pt x="479" y="893"/>
                    <a:pt x="335" y="915"/>
                  </a:cubicBezTo>
                  <a:cubicBezTo>
                    <a:pt x="223" y="926"/>
                    <a:pt x="112" y="960"/>
                    <a:pt x="0" y="971"/>
                  </a:cubicBezTo>
                  <a:cubicBezTo>
                    <a:pt x="67" y="971"/>
                    <a:pt x="145" y="960"/>
                    <a:pt x="223" y="960"/>
                  </a:cubicBezTo>
                  <a:cubicBezTo>
                    <a:pt x="237" y="959"/>
                    <a:pt x="251" y="958"/>
                    <a:pt x="267" y="958"/>
                  </a:cubicBezTo>
                  <a:cubicBezTo>
                    <a:pt x="584" y="958"/>
                    <a:pt x="1384" y="1161"/>
                    <a:pt x="1384" y="1161"/>
                  </a:cubicBezTo>
                  <a:cubicBezTo>
                    <a:pt x="1618" y="1216"/>
                    <a:pt x="1863" y="1238"/>
                    <a:pt x="2098" y="1261"/>
                  </a:cubicBezTo>
                  <a:cubicBezTo>
                    <a:pt x="2232" y="1272"/>
                    <a:pt x="2354" y="1272"/>
                    <a:pt x="2477" y="1272"/>
                  </a:cubicBezTo>
                  <a:cubicBezTo>
                    <a:pt x="2505" y="1278"/>
                    <a:pt x="2535" y="1280"/>
                    <a:pt x="2566" y="1280"/>
                  </a:cubicBezTo>
                  <a:cubicBezTo>
                    <a:pt x="2597" y="1280"/>
                    <a:pt x="2628" y="1278"/>
                    <a:pt x="2656" y="1272"/>
                  </a:cubicBezTo>
                  <a:cubicBezTo>
                    <a:pt x="2689" y="1272"/>
                    <a:pt x="2723" y="1261"/>
                    <a:pt x="2745" y="1250"/>
                  </a:cubicBezTo>
                  <a:cubicBezTo>
                    <a:pt x="2879" y="1172"/>
                    <a:pt x="2867" y="982"/>
                    <a:pt x="2867" y="859"/>
                  </a:cubicBezTo>
                  <a:cubicBezTo>
                    <a:pt x="2879" y="603"/>
                    <a:pt x="2767" y="457"/>
                    <a:pt x="2622" y="257"/>
                  </a:cubicBezTo>
                  <a:cubicBezTo>
                    <a:pt x="2555" y="157"/>
                    <a:pt x="2488" y="33"/>
                    <a:pt x="2366" y="11"/>
                  </a:cubicBezTo>
                  <a:cubicBezTo>
                    <a:pt x="2343" y="4"/>
                    <a:pt x="2320" y="0"/>
                    <a:pt x="2298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76;p24">
              <a:extLst>
                <a:ext uri="{FF2B5EF4-FFF2-40B4-BE49-F238E27FC236}">
                  <a16:creationId xmlns:a16="http://schemas.microsoft.com/office/drawing/2014/main" id="{6823D195-E6B7-4DB8-B0EC-9A8AD3865A29}"/>
                </a:ext>
              </a:extLst>
            </p:cNvPr>
            <p:cNvSpPr/>
            <p:nvPr/>
          </p:nvSpPr>
          <p:spPr>
            <a:xfrm>
              <a:off x="3649665" y="2056551"/>
              <a:ext cx="669957" cy="909327"/>
            </a:xfrm>
            <a:custGeom>
              <a:avLst/>
              <a:gdLst/>
              <a:ahLst/>
              <a:cxnLst/>
              <a:rect l="l" t="t" r="r" b="b"/>
              <a:pathLst>
                <a:path w="4341" h="5892" extrusionOk="0">
                  <a:moveTo>
                    <a:pt x="2032" y="0"/>
                  </a:moveTo>
                  <a:cubicBezTo>
                    <a:pt x="2020" y="0"/>
                    <a:pt x="2020" y="12"/>
                    <a:pt x="2009" y="12"/>
                  </a:cubicBezTo>
                  <a:cubicBezTo>
                    <a:pt x="1429" y="324"/>
                    <a:pt x="782" y="581"/>
                    <a:pt x="436" y="714"/>
                  </a:cubicBezTo>
                  <a:cubicBezTo>
                    <a:pt x="403" y="548"/>
                    <a:pt x="358" y="369"/>
                    <a:pt x="324" y="201"/>
                  </a:cubicBezTo>
                  <a:lnTo>
                    <a:pt x="1" y="290"/>
                  </a:lnTo>
                  <a:lnTo>
                    <a:pt x="391" y="2187"/>
                  </a:lnTo>
                  <a:lnTo>
                    <a:pt x="1172" y="3995"/>
                  </a:lnTo>
                  <a:lnTo>
                    <a:pt x="1350" y="4419"/>
                  </a:lnTo>
                  <a:cubicBezTo>
                    <a:pt x="1350" y="4419"/>
                    <a:pt x="1574" y="4654"/>
                    <a:pt x="1841" y="4932"/>
                  </a:cubicBezTo>
                  <a:cubicBezTo>
                    <a:pt x="1853" y="4944"/>
                    <a:pt x="1864" y="4966"/>
                    <a:pt x="1886" y="4977"/>
                  </a:cubicBezTo>
                  <a:cubicBezTo>
                    <a:pt x="2288" y="5390"/>
                    <a:pt x="2768" y="5892"/>
                    <a:pt x="2790" y="5892"/>
                  </a:cubicBezTo>
                  <a:lnTo>
                    <a:pt x="2801" y="5892"/>
                  </a:lnTo>
                  <a:cubicBezTo>
                    <a:pt x="2947" y="5792"/>
                    <a:pt x="4062" y="4865"/>
                    <a:pt x="4319" y="4676"/>
                  </a:cubicBezTo>
                  <a:cubicBezTo>
                    <a:pt x="4341" y="4654"/>
                    <a:pt x="3348" y="3493"/>
                    <a:pt x="3259" y="3382"/>
                  </a:cubicBezTo>
                  <a:lnTo>
                    <a:pt x="3247" y="3370"/>
                  </a:lnTo>
                  <a:cubicBezTo>
                    <a:pt x="3247" y="3370"/>
                    <a:pt x="3058" y="2835"/>
                    <a:pt x="2813" y="2177"/>
                  </a:cubicBezTo>
                  <a:cubicBezTo>
                    <a:pt x="2656" y="1730"/>
                    <a:pt x="2466" y="1217"/>
                    <a:pt x="2310" y="781"/>
                  </a:cubicBezTo>
                  <a:cubicBezTo>
                    <a:pt x="2265" y="670"/>
                    <a:pt x="2232" y="558"/>
                    <a:pt x="2198" y="458"/>
                  </a:cubicBezTo>
                  <a:cubicBezTo>
                    <a:pt x="2132" y="280"/>
                    <a:pt x="2076" y="124"/>
                    <a:pt x="2032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77;p24">
              <a:extLst>
                <a:ext uri="{FF2B5EF4-FFF2-40B4-BE49-F238E27FC236}">
                  <a16:creationId xmlns:a16="http://schemas.microsoft.com/office/drawing/2014/main" id="{119C7617-518A-4483-BB55-73F6FAA1FD1C}"/>
                </a:ext>
              </a:extLst>
            </p:cNvPr>
            <p:cNvSpPr/>
            <p:nvPr/>
          </p:nvSpPr>
          <p:spPr>
            <a:xfrm>
              <a:off x="3894283" y="2127236"/>
              <a:ext cx="425340" cy="838643"/>
            </a:xfrm>
            <a:custGeom>
              <a:avLst/>
              <a:gdLst/>
              <a:ahLst/>
              <a:cxnLst/>
              <a:rect l="l" t="t" r="r" b="b"/>
              <a:pathLst>
                <a:path w="2756" h="5434" extrusionOk="0">
                  <a:moveTo>
                    <a:pt x="613" y="0"/>
                  </a:moveTo>
                  <a:cubicBezTo>
                    <a:pt x="469" y="346"/>
                    <a:pt x="390" y="725"/>
                    <a:pt x="313" y="1082"/>
                  </a:cubicBezTo>
                  <a:cubicBezTo>
                    <a:pt x="145" y="1919"/>
                    <a:pt x="0" y="2778"/>
                    <a:pt x="90" y="3638"/>
                  </a:cubicBezTo>
                  <a:cubicBezTo>
                    <a:pt x="123" y="3928"/>
                    <a:pt x="167" y="4206"/>
                    <a:pt x="256" y="4474"/>
                  </a:cubicBezTo>
                  <a:cubicBezTo>
                    <a:pt x="268" y="4486"/>
                    <a:pt x="279" y="4508"/>
                    <a:pt x="301" y="4519"/>
                  </a:cubicBezTo>
                  <a:cubicBezTo>
                    <a:pt x="703" y="4932"/>
                    <a:pt x="1183" y="5434"/>
                    <a:pt x="1205" y="5434"/>
                  </a:cubicBezTo>
                  <a:lnTo>
                    <a:pt x="1216" y="5434"/>
                  </a:lnTo>
                  <a:cubicBezTo>
                    <a:pt x="1372" y="5334"/>
                    <a:pt x="2667" y="4307"/>
                    <a:pt x="2734" y="4218"/>
                  </a:cubicBezTo>
                  <a:cubicBezTo>
                    <a:pt x="2756" y="4196"/>
                    <a:pt x="1763" y="3035"/>
                    <a:pt x="1674" y="2924"/>
                  </a:cubicBezTo>
                  <a:lnTo>
                    <a:pt x="1662" y="2912"/>
                  </a:lnTo>
                  <a:cubicBezTo>
                    <a:pt x="1662" y="2912"/>
                    <a:pt x="1473" y="2377"/>
                    <a:pt x="1228" y="1719"/>
                  </a:cubicBezTo>
                  <a:cubicBezTo>
                    <a:pt x="1071" y="1272"/>
                    <a:pt x="881" y="759"/>
                    <a:pt x="725" y="323"/>
                  </a:cubicBezTo>
                  <a:cubicBezTo>
                    <a:pt x="680" y="212"/>
                    <a:pt x="647" y="10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78;p24">
              <a:extLst>
                <a:ext uri="{FF2B5EF4-FFF2-40B4-BE49-F238E27FC236}">
                  <a16:creationId xmlns:a16="http://schemas.microsoft.com/office/drawing/2014/main" id="{92036097-8A07-4829-BBB4-5FC10FB832C6}"/>
                </a:ext>
              </a:extLst>
            </p:cNvPr>
            <p:cNvSpPr/>
            <p:nvPr/>
          </p:nvSpPr>
          <p:spPr>
            <a:xfrm>
              <a:off x="3739333" y="2034173"/>
              <a:ext cx="223936" cy="399721"/>
            </a:xfrm>
            <a:custGeom>
              <a:avLst/>
              <a:gdLst/>
              <a:ahLst/>
              <a:cxnLst/>
              <a:rect l="l" t="t" r="r" b="b"/>
              <a:pathLst>
                <a:path w="1451" h="2590" extrusionOk="0">
                  <a:moveTo>
                    <a:pt x="1214" y="1"/>
                  </a:moveTo>
                  <a:cubicBezTo>
                    <a:pt x="1159" y="1"/>
                    <a:pt x="0" y="559"/>
                    <a:pt x="0" y="559"/>
                  </a:cubicBezTo>
                  <a:lnTo>
                    <a:pt x="234" y="2121"/>
                  </a:lnTo>
                  <a:lnTo>
                    <a:pt x="714" y="2533"/>
                  </a:lnTo>
                  <a:lnTo>
                    <a:pt x="759" y="2589"/>
                  </a:lnTo>
                  <a:lnTo>
                    <a:pt x="603" y="1384"/>
                  </a:lnTo>
                  <a:lnTo>
                    <a:pt x="1451" y="145"/>
                  </a:lnTo>
                  <a:cubicBezTo>
                    <a:pt x="1451" y="145"/>
                    <a:pt x="1250" y="11"/>
                    <a:pt x="1216" y="1"/>
                  </a:cubicBezTo>
                  <a:cubicBezTo>
                    <a:pt x="1215" y="1"/>
                    <a:pt x="1215" y="1"/>
                    <a:pt x="1214" y="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79;p24">
              <a:extLst>
                <a:ext uri="{FF2B5EF4-FFF2-40B4-BE49-F238E27FC236}">
                  <a16:creationId xmlns:a16="http://schemas.microsoft.com/office/drawing/2014/main" id="{70110299-D6B5-4F9A-B86A-B4641728C3C4}"/>
                </a:ext>
              </a:extLst>
            </p:cNvPr>
            <p:cNvSpPr/>
            <p:nvPr/>
          </p:nvSpPr>
          <p:spPr>
            <a:xfrm>
              <a:off x="3709855" y="2046211"/>
              <a:ext cx="234431" cy="379041"/>
            </a:xfrm>
            <a:custGeom>
              <a:avLst/>
              <a:gdLst/>
              <a:ahLst/>
              <a:cxnLst/>
              <a:rect l="l" t="t" r="r" b="b"/>
              <a:pathLst>
                <a:path w="1519" h="2456" extrusionOk="0">
                  <a:moveTo>
                    <a:pt x="1" y="592"/>
                  </a:moveTo>
                  <a:cubicBezTo>
                    <a:pt x="1" y="592"/>
                    <a:pt x="1" y="592"/>
                    <a:pt x="1" y="592"/>
                  </a:cubicBezTo>
                  <a:cubicBezTo>
                    <a:pt x="1" y="593"/>
                    <a:pt x="1" y="593"/>
                    <a:pt x="2" y="593"/>
                  </a:cubicBezTo>
                  <a:lnTo>
                    <a:pt x="2" y="593"/>
                  </a:lnTo>
                  <a:cubicBezTo>
                    <a:pt x="2" y="592"/>
                    <a:pt x="1" y="592"/>
                    <a:pt x="1" y="592"/>
                  </a:cubicBezTo>
                  <a:close/>
                  <a:moveTo>
                    <a:pt x="1518" y="0"/>
                  </a:moveTo>
                  <a:cubicBezTo>
                    <a:pt x="1518" y="0"/>
                    <a:pt x="78" y="594"/>
                    <a:pt x="4" y="594"/>
                  </a:cubicBezTo>
                  <a:cubicBezTo>
                    <a:pt x="3" y="594"/>
                    <a:pt x="3" y="593"/>
                    <a:pt x="2" y="593"/>
                  </a:cubicBezTo>
                  <a:lnTo>
                    <a:pt x="2" y="593"/>
                  </a:lnTo>
                  <a:cubicBezTo>
                    <a:pt x="39" y="649"/>
                    <a:pt x="905" y="2455"/>
                    <a:pt x="905" y="2455"/>
                  </a:cubicBezTo>
                  <a:cubicBezTo>
                    <a:pt x="894" y="2422"/>
                    <a:pt x="693" y="1284"/>
                    <a:pt x="693" y="1284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80;p24">
              <a:extLst>
                <a:ext uri="{FF2B5EF4-FFF2-40B4-BE49-F238E27FC236}">
                  <a16:creationId xmlns:a16="http://schemas.microsoft.com/office/drawing/2014/main" id="{54BDF547-5C49-44B5-B7D1-ACB4A1EB3AF0}"/>
                </a:ext>
              </a:extLst>
            </p:cNvPr>
            <p:cNvSpPr/>
            <p:nvPr/>
          </p:nvSpPr>
          <p:spPr>
            <a:xfrm>
              <a:off x="3527434" y="1582595"/>
              <a:ext cx="802529" cy="809937"/>
            </a:xfrm>
            <a:custGeom>
              <a:avLst/>
              <a:gdLst/>
              <a:ahLst/>
              <a:cxnLst/>
              <a:rect l="l" t="t" r="r" b="b"/>
              <a:pathLst>
                <a:path w="5200" h="5248" extrusionOk="0">
                  <a:moveTo>
                    <a:pt x="3228" y="0"/>
                  </a:moveTo>
                  <a:cubicBezTo>
                    <a:pt x="3197" y="0"/>
                    <a:pt x="3166" y="1"/>
                    <a:pt x="3136" y="3"/>
                  </a:cubicBezTo>
                  <a:cubicBezTo>
                    <a:pt x="2422" y="48"/>
                    <a:pt x="2142" y="963"/>
                    <a:pt x="2031" y="1018"/>
                  </a:cubicBezTo>
                  <a:cubicBezTo>
                    <a:pt x="2016" y="1027"/>
                    <a:pt x="1991" y="1030"/>
                    <a:pt x="1958" y="1030"/>
                  </a:cubicBezTo>
                  <a:cubicBezTo>
                    <a:pt x="1770" y="1030"/>
                    <a:pt x="1309" y="912"/>
                    <a:pt x="815" y="874"/>
                  </a:cubicBezTo>
                  <a:cubicBezTo>
                    <a:pt x="785" y="871"/>
                    <a:pt x="755" y="870"/>
                    <a:pt x="727" y="870"/>
                  </a:cubicBezTo>
                  <a:cubicBezTo>
                    <a:pt x="227" y="870"/>
                    <a:pt x="65" y="1228"/>
                    <a:pt x="34" y="1387"/>
                  </a:cubicBezTo>
                  <a:cubicBezTo>
                    <a:pt x="22" y="1409"/>
                    <a:pt x="22" y="1442"/>
                    <a:pt x="22" y="1476"/>
                  </a:cubicBezTo>
                  <a:cubicBezTo>
                    <a:pt x="0" y="1688"/>
                    <a:pt x="0" y="2089"/>
                    <a:pt x="0" y="2089"/>
                  </a:cubicBezTo>
                  <a:lnTo>
                    <a:pt x="982" y="2089"/>
                  </a:lnTo>
                  <a:cubicBezTo>
                    <a:pt x="982" y="2089"/>
                    <a:pt x="1692" y="2445"/>
                    <a:pt x="2443" y="2445"/>
                  </a:cubicBezTo>
                  <a:cubicBezTo>
                    <a:pt x="2585" y="2445"/>
                    <a:pt x="2728" y="2432"/>
                    <a:pt x="2868" y="2402"/>
                  </a:cubicBezTo>
                  <a:cubicBezTo>
                    <a:pt x="3013" y="2369"/>
                    <a:pt x="3158" y="2313"/>
                    <a:pt x="3292" y="2246"/>
                  </a:cubicBezTo>
                  <a:cubicBezTo>
                    <a:pt x="3381" y="2190"/>
                    <a:pt x="3481" y="2134"/>
                    <a:pt x="3560" y="2079"/>
                  </a:cubicBezTo>
                  <a:cubicBezTo>
                    <a:pt x="4062" y="1722"/>
                    <a:pt x="4396" y="1241"/>
                    <a:pt x="4430" y="1219"/>
                  </a:cubicBezTo>
                  <a:cubicBezTo>
                    <a:pt x="4434" y="1217"/>
                    <a:pt x="4439" y="1216"/>
                    <a:pt x="4445" y="1216"/>
                  </a:cubicBezTo>
                  <a:cubicBezTo>
                    <a:pt x="4530" y="1216"/>
                    <a:pt x="4768" y="1441"/>
                    <a:pt x="4820" y="1588"/>
                  </a:cubicBezTo>
                  <a:cubicBezTo>
                    <a:pt x="4854" y="1710"/>
                    <a:pt x="4743" y="2134"/>
                    <a:pt x="4587" y="2513"/>
                  </a:cubicBezTo>
                  <a:cubicBezTo>
                    <a:pt x="4530" y="2670"/>
                    <a:pt x="4463" y="2815"/>
                    <a:pt x="4408" y="2937"/>
                  </a:cubicBezTo>
                  <a:cubicBezTo>
                    <a:pt x="4199" y="3322"/>
                    <a:pt x="3915" y="3652"/>
                    <a:pt x="3545" y="3652"/>
                  </a:cubicBezTo>
                  <a:cubicBezTo>
                    <a:pt x="3539" y="3652"/>
                    <a:pt x="3532" y="3652"/>
                    <a:pt x="3526" y="3652"/>
                  </a:cubicBezTo>
                  <a:cubicBezTo>
                    <a:pt x="3281" y="3641"/>
                    <a:pt x="3147" y="3250"/>
                    <a:pt x="3124" y="2904"/>
                  </a:cubicBezTo>
                  <a:lnTo>
                    <a:pt x="2824" y="3071"/>
                  </a:lnTo>
                  <a:cubicBezTo>
                    <a:pt x="2990" y="3529"/>
                    <a:pt x="3325" y="4477"/>
                    <a:pt x="3605" y="5248"/>
                  </a:cubicBezTo>
                  <a:cubicBezTo>
                    <a:pt x="4196" y="5057"/>
                    <a:pt x="4039" y="4690"/>
                    <a:pt x="4017" y="4467"/>
                  </a:cubicBezTo>
                  <a:cubicBezTo>
                    <a:pt x="3984" y="4232"/>
                    <a:pt x="4263" y="4321"/>
                    <a:pt x="4430" y="4154"/>
                  </a:cubicBezTo>
                  <a:cubicBezTo>
                    <a:pt x="4597" y="3986"/>
                    <a:pt x="4486" y="3686"/>
                    <a:pt x="4408" y="3518"/>
                  </a:cubicBezTo>
                  <a:cubicBezTo>
                    <a:pt x="4319" y="3339"/>
                    <a:pt x="4463" y="3217"/>
                    <a:pt x="4620" y="2982"/>
                  </a:cubicBezTo>
                  <a:cubicBezTo>
                    <a:pt x="4776" y="2759"/>
                    <a:pt x="5200" y="2201"/>
                    <a:pt x="5144" y="1610"/>
                  </a:cubicBezTo>
                  <a:cubicBezTo>
                    <a:pt x="5088" y="1018"/>
                    <a:pt x="4731" y="896"/>
                    <a:pt x="4731" y="896"/>
                  </a:cubicBezTo>
                  <a:cubicBezTo>
                    <a:pt x="4709" y="773"/>
                    <a:pt x="4587" y="617"/>
                    <a:pt x="4408" y="472"/>
                  </a:cubicBezTo>
                  <a:cubicBezTo>
                    <a:pt x="4116" y="222"/>
                    <a:pt x="3668" y="0"/>
                    <a:pt x="3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81;p24">
              <a:extLst>
                <a:ext uri="{FF2B5EF4-FFF2-40B4-BE49-F238E27FC236}">
                  <a16:creationId xmlns:a16="http://schemas.microsoft.com/office/drawing/2014/main" id="{3A1E3DEE-CB55-4AFD-BBB4-8330348AD570}"/>
                </a:ext>
              </a:extLst>
            </p:cNvPr>
            <p:cNvSpPr/>
            <p:nvPr/>
          </p:nvSpPr>
          <p:spPr>
            <a:xfrm>
              <a:off x="3665099" y="1904996"/>
              <a:ext cx="370552" cy="261902"/>
            </a:xfrm>
            <a:custGeom>
              <a:avLst/>
              <a:gdLst/>
              <a:ahLst/>
              <a:cxnLst/>
              <a:rect l="l" t="t" r="r" b="b"/>
              <a:pathLst>
                <a:path w="2401" h="1697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146" y="804"/>
                    <a:pt x="191" y="994"/>
                    <a:pt x="224" y="1183"/>
                  </a:cubicBezTo>
                  <a:cubicBezTo>
                    <a:pt x="258" y="1351"/>
                    <a:pt x="303" y="1530"/>
                    <a:pt x="336" y="1696"/>
                  </a:cubicBezTo>
                  <a:cubicBezTo>
                    <a:pt x="626" y="1585"/>
                    <a:pt x="1106" y="139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82;p24">
              <a:extLst>
                <a:ext uri="{FF2B5EF4-FFF2-40B4-BE49-F238E27FC236}">
                  <a16:creationId xmlns:a16="http://schemas.microsoft.com/office/drawing/2014/main" id="{7A175CED-EC44-4ACA-BCE0-BD06A68142E6}"/>
                </a:ext>
              </a:extLst>
            </p:cNvPr>
            <p:cNvSpPr/>
            <p:nvPr/>
          </p:nvSpPr>
          <p:spPr>
            <a:xfrm>
              <a:off x="4076859" y="1770264"/>
              <a:ext cx="199861" cy="200324"/>
            </a:xfrm>
            <a:custGeom>
              <a:avLst/>
              <a:gdLst/>
              <a:ahLst/>
              <a:cxnLst/>
              <a:rect l="l" t="t" r="r" b="b"/>
              <a:pathLst>
                <a:path w="1295" h="1298" extrusionOk="0">
                  <a:moveTo>
                    <a:pt x="885" y="0"/>
                  </a:moveTo>
                  <a:cubicBezTo>
                    <a:pt x="879" y="0"/>
                    <a:pt x="874" y="1"/>
                    <a:pt x="870" y="3"/>
                  </a:cubicBezTo>
                  <a:cubicBezTo>
                    <a:pt x="836" y="25"/>
                    <a:pt x="502" y="506"/>
                    <a:pt x="0" y="863"/>
                  </a:cubicBezTo>
                  <a:cubicBezTo>
                    <a:pt x="11" y="907"/>
                    <a:pt x="45" y="963"/>
                    <a:pt x="122" y="1007"/>
                  </a:cubicBezTo>
                  <a:cubicBezTo>
                    <a:pt x="153" y="1021"/>
                    <a:pt x="192" y="1024"/>
                    <a:pt x="234" y="1024"/>
                  </a:cubicBezTo>
                  <a:cubicBezTo>
                    <a:pt x="286" y="1024"/>
                    <a:pt x="344" y="1019"/>
                    <a:pt x="399" y="1019"/>
                  </a:cubicBezTo>
                  <a:cubicBezTo>
                    <a:pt x="528" y="1019"/>
                    <a:pt x="645" y="1048"/>
                    <a:pt x="658" y="1242"/>
                  </a:cubicBezTo>
                  <a:cubicBezTo>
                    <a:pt x="658" y="1242"/>
                    <a:pt x="740" y="1215"/>
                    <a:pt x="830" y="1215"/>
                  </a:cubicBezTo>
                  <a:cubicBezTo>
                    <a:pt x="903" y="1215"/>
                    <a:pt x="981" y="1233"/>
                    <a:pt x="1027" y="1297"/>
                  </a:cubicBezTo>
                  <a:cubicBezTo>
                    <a:pt x="1183" y="918"/>
                    <a:pt x="1294" y="494"/>
                    <a:pt x="1260" y="372"/>
                  </a:cubicBezTo>
                  <a:cubicBezTo>
                    <a:pt x="1208" y="225"/>
                    <a:pt x="970" y="0"/>
                    <a:pt x="88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83;p24">
              <a:extLst>
                <a:ext uri="{FF2B5EF4-FFF2-40B4-BE49-F238E27FC236}">
                  <a16:creationId xmlns:a16="http://schemas.microsoft.com/office/drawing/2014/main" id="{581D03C5-E8FF-4C7A-8176-86BAE2B5692A}"/>
                </a:ext>
              </a:extLst>
            </p:cNvPr>
            <p:cNvSpPr/>
            <p:nvPr/>
          </p:nvSpPr>
          <p:spPr>
            <a:xfrm>
              <a:off x="4006174" y="1903299"/>
              <a:ext cx="229184" cy="242919"/>
            </a:xfrm>
            <a:custGeom>
              <a:avLst/>
              <a:gdLst/>
              <a:ahLst/>
              <a:cxnLst/>
              <a:rect l="l" t="t" r="r" b="b"/>
              <a:pathLst>
                <a:path w="1485" h="1574" extrusionOk="0">
                  <a:moveTo>
                    <a:pt x="711" y="468"/>
                  </a:moveTo>
                  <a:cubicBezTo>
                    <a:pt x="847" y="468"/>
                    <a:pt x="960" y="581"/>
                    <a:pt x="960" y="581"/>
                  </a:cubicBezTo>
                  <a:cubicBezTo>
                    <a:pt x="1205" y="614"/>
                    <a:pt x="1172" y="793"/>
                    <a:pt x="1172" y="793"/>
                  </a:cubicBezTo>
                  <a:cubicBezTo>
                    <a:pt x="1172" y="793"/>
                    <a:pt x="1119" y="804"/>
                    <a:pt x="1048" y="804"/>
                  </a:cubicBezTo>
                  <a:cubicBezTo>
                    <a:pt x="977" y="804"/>
                    <a:pt x="887" y="793"/>
                    <a:pt x="815" y="748"/>
                  </a:cubicBezTo>
                  <a:cubicBezTo>
                    <a:pt x="670" y="648"/>
                    <a:pt x="637" y="480"/>
                    <a:pt x="637" y="480"/>
                  </a:cubicBezTo>
                  <a:cubicBezTo>
                    <a:pt x="662" y="472"/>
                    <a:pt x="687" y="468"/>
                    <a:pt x="711" y="468"/>
                  </a:cubicBezTo>
                  <a:close/>
                  <a:moveTo>
                    <a:pt x="458" y="1"/>
                  </a:moveTo>
                  <a:cubicBezTo>
                    <a:pt x="379" y="56"/>
                    <a:pt x="279" y="112"/>
                    <a:pt x="190" y="168"/>
                  </a:cubicBezTo>
                  <a:cubicBezTo>
                    <a:pt x="146" y="235"/>
                    <a:pt x="101" y="302"/>
                    <a:pt x="79" y="358"/>
                  </a:cubicBezTo>
                  <a:cubicBezTo>
                    <a:pt x="22" y="458"/>
                    <a:pt x="0" y="636"/>
                    <a:pt x="22" y="826"/>
                  </a:cubicBezTo>
                  <a:cubicBezTo>
                    <a:pt x="45" y="1172"/>
                    <a:pt x="179" y="1563"/>
                    <a:pt x="424" y="1574"/>
                  </a:cubicBezTo>
                  <a:cubicBezTo>
                    <a:pt x="430" y="1574"/>
                    <a:pt x="437" y="1574"/>
                    <a:pt x="443" y="1574"/>
                  </a:cubicBezTo>
                  <a:cubicBezTo>
                    <a:pt x="813" y="1574"/>
                    <a:pt x="1097" y="1244"/>
                    <a:pt x="1306" y="859"/>
                  </a:cubicBezTo>
                  <a:cubicBezTo>
                    <a:pt x="1361" y="737"/>
                    <a:pt x="1428" y="592"/>
                    <a:pt x="1485" y="435"/>
                  </a:cubicBezTo>
                  <a:cubicBezTo>
                    <a:pt x="1439" y="371"/>
                    <a:pt x="1361" y="353"/>
                    <a:pt x="1288" y="353"/>
                  </a:cubicBezTo>
                  <a:cubicBezTo>
                    <a:pt x="1198" y="353"/>
                    <a:pt x="1116" y="380"/>
                    <a:pt x="1116" y="380"/>
                  </a:cubicBezTo>
                  <a:cubicBezTo>
                    <a:pt x="1103" y="186"/>
                    <a:pt x="986" y="157"/>
                    <a:pt x="857" y="157"/>
                  </a:cubicBezTo>
                  <a:cubicBezTo>
                    <a:pt x="802" y="157"/>
                    <a:pt x="744" y="162"/>
                    <a:pt x="692" y="162"/>
                  </a:cubicBezTo>
                  <a:cubicBezTo>
                    <a:pt x="650" y="162"/>
                    <a:pt x="611" y="159"/>
                    <a:pt x="580" y="145"/>
                  </a:cubicBezTo>
                  <a:cubicBezTo>
                    <a:pt x="503" y="101"/>
                    <a:pt x="469" y="45"/>
                    <a:pt x="4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84;p24">
              <a:extLst>
                <a:ext uri="{FF2B5EF4-FFF2-40B4-BE49-F238E27FC236}">
                  <a16:creationId xmlns:a16="http://schemas.microsoft.com/office/drawing/2014/main" id="{D9AFB087-410E-4F2C-B23E-6B3789A2DF25}"/>
                </a:ext>
              </a:extLst>
            </p:cNvPr>
            <p:cNvSpPr/>
            <p:nvPr/>
          </p:nvSpPr>
          <p:spPr>
            <a:xfrm>
              <a:off x="4104330" y="1975527"/>
              <a:ext cx="87970" cy="51856"/>
            </a:xfrm>
            <a:custGeom>
              <a:avLst/>
              <a:gdLst/>
              <a:ahLst/>
              <a:cxnLst/>
              <a:rect l="l" t="t" r="r" b="b"/>
              <a:pathLst>
                <a:path w="570" h="336" extrusionOk="0">
                  <a:moveTo>
                    <a:pt x="75" y="0"/>
                  </a:moveTo>
                  <a:cubicBezTo>
                    <a:pt x="51" y="0"/>
                    <a:pt x="26" y="4"/>
                    <a:pt x="1" y="12"/>
                  </a:cubicBezTo>
                  <a:cubicBezTo>
                    <a:pt x="1" y="12"/>
                    <a:pt x="34" y="180"/>
                    <a:pt x="179" y="280"/>
                  </a:cubicBezTo>
                  <a:cubicBezTo>
                    <a:pt x="251" y="325"/>
                    <a:pt x="341" y="336"/>
                    <a:pt x="412" y="336"/>
                  </a:cubicBezTo>
                  <a:cubicBezTo>
                    <a:pt x="483" y="336"/>
                    <a:pt x="536" y="325"/>
                    <a:pt x="536" y="325"/>
                  </a:cubicBezTo>
                  <a:cubicBezTo>
                    <a:pt x="536" y="325"/>
                    <a:pt x="569" y="146"/>
                    <a:pt x="324" y="113"/>
                  </a:cubicBezTo>
                  <a:cubicBezTo>
                    <a:pt x="324" y="113"/>
                    <a:pt x="211" y="0"/>
                    <a:pt x="75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85;p24">
              <a:extLst>
                <a:ext uri="{FF2B5EF4-FFF2-40B4-BE49-F238E27FC236}">
                  <a16:creationId xmlns:a16="http://schemas.microsoft.com/office/drawing/2014/main" id="{8D4EDE3F-71D2-4E6E-9376-BC29E5E32AAA}"/>
                </a:ext>
              </a:extLst>
            </p:cNvPr>
            <p:cNvSpPr/>
            <p:nvPr/>
          </p:nvSpPr>
          <p:spPr>
            <a:xfrm>
              <a:off x="3530829" y="1582595"/>
              <a:ext cx="677057" cy="242611"/>
            </a:xfrm>
            <a:custGeom>
              <a:avLst/>
              <a:gdLst/>
              <a:ahLst/>
              <a:cxnLst/>
              <a:rect l="l" t="t" r="r" b="b"/>
              <a:pathLst>
                <a:path w="4387" h="1572" extrusionOk="0">
                  <a:moveTo>
                    <a:pt x="3206" y="0"/>
                  </a:moveTo>
                  <a:cubicBezTo>
                    <a:pt x="3175" y="0"/>
                    <a:pt x="3144" y="1"/>
                    <a:pt x="3114" y="3"/>
                  </a:cubicBezTo>
                  <a:cubicBezTo>
                    <a:pt x="2400" y="48"/>
                    <a:pt x="2120" y="963"/>
                    <a:pt x="2009" y="1018"/>
                  </a:cubicBezTo>
                  <a:cubicBezTo>
                    <a:pt x="1994" y="1027"/>
                    <a:pt x="1969" y="1030"/>
                    <a:pt x="1936" y="1030"/>
                  </a:cubicBezTo>
                  <a:cubicBezTo>
                    <a:pt x="1748" y="1030"/>
                    <a:pt x="1287" y="912"/>
                    <a:pt x="793" y="874"/>
                  </a:cubicBezTo>
                  <a:cubicBezTo>
                    <a:pt x="763" y="871"/>
                    <a:pt x="733" y="870"/>
                    <a:pt x="705" y="870"/>
                  </a:cubicBezTo>
                  <a:cubicBezTo>
                    <a:pt x="205" y="870"/>
                    <a:pt x="43" y="1228"/>
                    <a:pt x="12" y="1387"/>
                  </a:cubicBezTo>
                  <a:cubicBezTo>
                    <a:pt x="0" y="1409"/>
                    <a:pt x="0" y="1442"/>
                    <a:pt x="0" y="1476"/>
                  </a:cubicBezTo>
                  <a:cubicBezTo>
                    <a:pt x="45" y="1487"/>
                    <a:pt x="90" y="1499"/>
                    <a:pt x="134" y="1499"/>
                  </a:cubicBezTo>
                  <a:cubicBezTo>
                    <a:pt x="302" y="1521"/>
                    <a:pt x="469" y="1543"/>
                    <a:pt x="648" y="1554"/>
                  </a:cubicBezTo>
                  <a:cubicBezTo>
                    <a:pt x="766" y="1565"/>
                    <a:pt x="887" y="1572"/>
                    <a:pt x="1008" y="1572"/>
                  </a:cubicBezTo>
                  <a:cubicBezTo>
                    <a:pt x="1389" y="1572"/>
                    <a:pt x="1769" y="1504"/>
                    <a:pt x="2065" y="1275"/>
                  </a:cubicBezTo>
                  <a:cubicBezTo>
                    <a:pt x="2110" y="1241"/>
                    <a:pt x="2154" y="1208"/>
                    <a:pt x="2199" y="1197"/>
                  </a:cubicBezTo>
                  <a:cubicBezTo>
                    <a:pt x="2232" y="1197"/>
                    <a:pt x="2266" y="1208"/>
                    <a:pt x="2311" y="1208"/>
                  </a:cubicBezTo>
                  <a:cubicBezTo>
                    <a:pt x="2466" y="1245"/>
                    <a:pt x="2625" y="1262"/>
                    <a:pt x="2784" y="1262"/>
                  </a:cubicBezTo>
                  <a:cubicBezTo>
                    <a:pt x="3163" y="1262"/>
                    <a:pt x="3543" y="1162"/>
                    <a:pt x="3873" y="974"/>
                  </a:cubicBezTo>
                  <a:cubicBezTo>
                    <a:pt x="4062" y="862"/>
                    <a:pt x="4230" y="717"/>
                    <a:pt x="4352" y="527"/>
                  </a:cubicBezTo>
                  <a:cubicBezTo>
                    <a:pt x="4364" y="517"/>
                    <a:pt x="4374" y="494"/>
                    <a:pt x="4386" y="472"/>
                  </a:cubicBezTo>
                  <a:cubicBezTo>
                    <a:pt x="4094" y="222"/>
                    <a:pt x="3646" y="0"/>
                    <a:pt x="3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86;p24">
              <a:extLst>
                <a:ext uri="{FF2B5EF4-FFF2-40B4-BE49-F238E27FC236}">
                  <a16:creationId xmlns:a16="http://schemas.microsoft.com/office/drawing/2014/main" id="{209FB391-D6DA-4F8D-A06F-9F1AF288CADE}"/>
                </a:ext>
              </a:extLst>
            </p:cNvPr>
            <p:cNvSpPr/>
            <p:nvPr/>
          </p:nvSpPr>
          <p:spPr>
            <a:xfrm>
              <a:off x="3665099" y="1904996"/>
              <a:ext cx="370552" cy="177637"/>
            </a:xfrm>
            <a:custGeom>
              <a:avLst/>
              <a:gdLst/>
              <a:ahLst/>
              <a:cxnLst/>
              <a:rect l="l" t="t" r="r" b="b"/>
              <a:pathLst>
                <a:path w="2401" h="1151" extrusionOk="0">
                  <a:moveTo>
                    <a:pt x="1" y="0"/>
                  </a:moveTo>
                  <a:cubicBezTo>
                    <a:pt x="35" y="168"/>
                    <a:pt x="68" y="391"/>
                    <a:pt x="112" y="637"/>
                  </a:cubicBezTo>
                  <a:cubicBezTo>
                    <a:pt x="246" y="715"/>
                    <a:pt x="358" y="804"/>
                    <a:pt x="492" y="860"/>
                  </a:cubicBezTo>
                  <a:cubicBezTo>
                    <a:pt x="838" y="1016"/>
                    <a:pt x="1217" y="1116"/>
                    <a:pt x="1597" y="1150"/>
                  </a:cubicBezTo>
                  <a:lnTo>
                    <a:pt x="1932" y="982"/>
                  </a:lnTo>
                  <a:lnTo>
                    <a:pt x="2232" y="815"/>
                  </a:lnTo>
                  <a:cubicBezTo>
                    <a:pt x="2210" y="625"/>
                    <a:pt x="2232" y="447"/>
                    <a:pt x="2289" y="347"/>
                  </a:cubicBezTo>
                  <a:cubicBezTo>
                    <a:pt x="2311" y="291"/>
                    <a:pt x="2356" y="224"/>
                    <a:pt x="2400" y="157"/>
                  </a:cubicBezTo>
                  <a:lnTo>
                    <a:pt x="2400" y="157"/>
                  </a:lnTo>
                  <a:cubicBezTo>
                    <a:pt x="2266" y="224"/>
                    <a:pt x="2121" y="280"/>
                    <a:pt x="1976" y="313"/>
                  </a:cubicBezTo>
                  <a:cubicBezTo>
                    <a:pt x="1836" y="343"/>
                    <a:pt x="1693" y="356"/>
                    <a:pt x="1551" y="356"/>
                  </a:cubicBezTo>
                  <a:cubicBezTo>
                    <a:pt x="800" y="356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87;p24">
              <a:extLst>
                <a:ext uri="{FF2B5EF4-FFF2-40B4-BE49-F238E27FC236}">
                  <a16:creationId xmlns:a16="http://schemas.microsoft.com/office/drawing/2014/main" id="{474B17A7-C690-4537-84AA-C32BC96D5D03}"/>
                </a:ext>
              </a:extLst>
            </p:cNvPr>
            <p:cNvSpPr/>
            <p:nvPr/>
          </p:nvSpPr>
          <p:spPr>
            <a:xfrm>
              <a:off x="2855777" y="1871815"/>
              <a:ext cx="1233117" cy="1926224"/>
            </a:xfrm>
            <a:custGeom>
              <a:avLst/>
              <a:gdLst/>
              <a:ahLst/>
              <a:cxnLst/>
              <a:rect l="l" t="t" r="r" b="b"/>
              <a:pathLst>
                <a:path w="7990" h="12481" extrusionOk="0">
                  <a:moveTo>
                    <a:pt x="4924" y="1"/>
                  </a:moveTo>
                  <a:cubicBezTo>
                    <a:pt x="4891" y="1"/>
                    <a:pt x="4856" y="5"/>
                    <a:pt x="4821" y="15"/>
                  </a:cubicBezTo>
                  <a:cubicBezTo>
                    <a:pt x="4609" y="59"/>
                    <a:pt x="3236" y="450"/>
                    <a:pt x="2143" y="2012"/>
                  </a:cubicBezTo>
                  <a:cubicBezTo>
                    <a:pt x="1206" y="3351"/>
                    <a:pt x="960" y="3496"/>
                    <a:pt x="737" y="4289"/>
                  </a:cubicBezTo>
                  <a:cubicBezTo>
                    <a:pt x="692" y="4411"/>
                    <a:pt x="659" y="4567"/>
                    <a:pt x="625" y="4735"/>
                  </a:cubicBezTo>
                  <a:cubicBezTo>
                    <a:pt x="615" y="4768"/>
                    <a:pt x="603" y="4790"/>
                    <a:pt x="603" y="4824"/>
                  </a:cubicBezTo>
                  <a:cubicBezTo>
                    <a:pt x="335" y="6052"/>
                    <a:pt x="1" y="7781"/>
                    <a:pt x="146" y="8729"/>
                  </a:cubicBezTo>
                  <a:lnTo>
                    <a:pt x="1463" y="10425"/>
                  </a:lnTo>
                  <a:lnTo>
                    <a:pt x="1273" y="11016"/>
                  </a:lnTo>
                  <a:lnTo>
                    <a:pt x="1039" y="11720"/>
                  </a:lnTo>
                  <a:cubicBezTo>
                    <a:pt x="1039" y="11720"/>
                    <a:pt x="3270" y="12233"/>
                    <a:pt x="4598" y="12412"/>
                  </a:cubicBezTo>
                  <a:cubicBezTo>
                    <a:pt x="4947" y="12459"/>
                    <a:pt x="5219" y="12480"/>
                    <a:pt x="5428" y="12480"/>
                  </a:cubicBezTo>
                  <a:cubicBezTo>
                    <a:pt x="6006" y="12480"/>
                    <a:pt x="6103" y="12317"/>
                    <a:pt x="6037" y="12088"/>
                  </a:cubicBezTo>
                  <a:cubicBezTo>
                    <a:pt x="6037" y="12088"/>
                    <a:pt x="6528" y="12077"/>
                    <a:pt x="6985" y="12055"/>
                  </a:cubicBezTo>
                  <a:cubicBezTo>
                    <a:pt x="7186" y="12043"/>
                    <a:pt x="7387" y="12032"/>
                    <a:pt x="7533" y="12021"/>
                  </a:cubicBezTo>
                  <a:cubicBezTo>
                    <a:pt x="7990" y="11976"/>
                    <a:pt x="6908" y="9164"/>
                    <a:pt x="6037" y="7859"/>
                  </a:cubicBezTo>
                  <a:cubicBezTo>
                    <a:pt x="5334" y="6799"/>
                    <a:pt x="5089" y="5638"/>
                    <a:pt x="5022" y="5226"/>
                  </a:cubicBezTo>
                  <a:cubicBezTo>
                    <a:pt x="4999" y="5125"/>
                    <a:pt x="4999" y="5070"/>
                    <a:pt x="4999" y="5070"/>
                  </a:cubicBezTo>
                  <a:lnTo>
                    <a:pt x="5770" y="4333"/>
                  </a:lnTo>
                  <a:lnTo>
                    <a:pt x="6484" y="3641"/>
                  </a:lnTo>
                  <a:lnTo>
                    <a:pt x="5334" y="215"/>
                  </a:lnTo>
                  <a:cubicBezTo>
                    <a:pt x="5334" y="215"/>
                    <a:pt x="5162" y="1"/>
                    <a:pt x="4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88;p24">
              <a:extLst>
                <a:ext uri="{FF2B5EF4-FFF2-40B4-BE49-F238E27FC236}">
                  <a16:creationId xmlns:a16="http://schemas.microsoft.com/office/drawing/2014/main" id="{3AA0C258-FDBA-4D02-8F78-743CCE9A0C73}"/>
                </a:ext>
              </a:extLst>
            </p:cNvPr>
            <p:cNvSpPr/>
            <p:nvPr/>
          </p:nvSpPr>
          <p:spPr>
            <a:xfrm>
              <a:off x="2948839" y="2531743"/>
              <a:ext cx="403116" cy="377497"/>
            </a:xfrm>
            <a:custGeom>
              <a:avLst/>
              <a:gdLst/>
              <a:ahLst/>
              <a:cxnLst/>
              <a:rect l="l" t="t" r="r" b="b"/>
              <a:pathLst>
                <a:path w="2612" h="2446" extrusionOk="0">
                  <a:moveTo>
                    <a:pt x="146" y="1"/>
                  </a:moveTo>
                  <a:lnTo>
                    <a:pt x="134" y="13"/>
                  </a:lnTo>
                  <a:cubicBezTo>
                    <a:pt x="89" y="135"/>
                    <a:pt x="56" y="291"/>
                    <a:pt x="22" y="459"/>
                  </a:cubicBezTo>
                  <a:cubicBezTo>
                    <a:pt x="12" y="492"/>
                    <a:pt x="0" y="514"/>
                    <a:pt x="0" y="548"/>
                  </a:cubicBezTo>
                  <a:cubicBezTo>
                    <a:pt x="424" y="972"/>
                    <a:pt x="1071" y="1608"/>
                    <a:pt x="1395" y="1898"/>
                  </a:cubicBezTo>
                  <a:cubicBezTo>
                    <a:pt x="1909" y="2344"/>
                    <a:pt x="2611" y="2445"/>
                    <a:pt x="2611" y="2445"/>
                  </a:cubicBezTo>
                  <a:lnTo>
                    <a:pt x="647" y="470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89;p24">
              <a:extLst>
                <a:ext uri="{FF2B5EF4-FFF2-40B4-BE49-F238E27FC236}">
                  <a16:creationId xmlns:a16="http://schemas.microsoft.com/office/drawing/2014/main" id="{7C6B769E-B0AB-4C60-8FFA-3A05AF87B8E2}"/>
                </a:ext>
              </a:extLst>
            </p:cNvPr>
            <p:cNvSpPr/>
            <p:nvPr/>
          </p:nvSpPr>
          <p:spPr>
            <a:xfrm>
              <a:off x="3508451" y="2032475"/>
              <a:ext cx="237826" cy="656222"/>
            </a:xfrm>
            <a:custGeom>
              <a:avLst/>
              <a:gdLst/>
              <a:ahLst/>
              <a:cxnLst/>
              <a:rect l="l" t="t" r="r" b="b"/>
              <a:pathLst>
                <a:path w="1541" h="4252" extrusionOk="0">
                  <a:moveTo>
                    <a:pt x="681" y="0"/>
                  </a:moveTo>
                  <a:cubicBezTo>
                    <a:pt x="157" y="257"/>
                    <a:pt x="1" y="1708"/>
                    <a:pt x="56" y="1875"/>
                  </a:cubicBezTo>
                  <a:cubicBezTo>
                    <a:pt x="112" y="2043"/>
                    <a:pt x="693" y="4252"/>
                    <a:pt x="693" y="4252"/>
                  </a:cubicBezTo>
                  <a:lnTo>
                    <a:pt x="793" y="4185"/>
                  </a:lnTo>
                  <a:cubicBezTo>
                    <a:pt x="770" y="4084"/>
                    <a:pt x="770" y="4029"/>
                    <a:pt x="770" y="4029"/>
                  </a:cubicBezTo>
                  <a:lnTo>
                    <a:pt x="1541" y="329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0;p24">
              <a:extLst>
                <a:ext uri="{FF2B5EF4-FFF2-40B4-BE49-F238E27FC236}">
                  <a16:creationId xmlns:a16="http://schemas.microsoft.com/office/drawing/2014/main" id="{23A7AC59-1839-4C0F-8629-B339426CB665}"/>
                </a:ext>
              </a:extLst>
            </p:cNvPr>
            <p:cNvSpPr/>
            <p:nvPr/>
          </p:nvSpPr>
          <p:spPr>
            <a:xfrm>
              <a:off x="2917819" y="2462756"/>
              <a:ext cx="730301" cy="520409"/>
            </a:xfrm>
            <a:custGeom>
              <a:avLst/>
              <a:gdLst/>
              <a:ahLst/>
              <a:cxnLst/>
              <a:rect l="l" t="t" r="r" b="b"/>
              <a:pathLst>
                <a:path w="4732" h="3372" extrusionOk="0">
                  <a:moveTo>
                    <a:pt x="349" y="0"/>
                  </a:moveTo>
                  <a:cubicBezTo>
                    <a:pt x="249" y="0"/>
                    <a:pt x="109" y="35"/>
                    <a:pt x="67" y="214"/>
                  </a:cubicBezTo>
                  <a:cubicBezTo>
                    <a:pt x="0" y="504"/>
                    <a:pt x="257" y="750"/>
                    <a:pt x="257" y="750"/>
                  </a:cubicBezTo>
                  <a:cubicBezTo>
                    <a:pt x="257" y="750"/>
                    <a:pt x="737" y="1263"/>
                    <a:pt x="1228" y="1754"/>
                  </a:cubicBezTo>
                  <a:cubicBezTo>
                    <a:pt x="1629" y="2156"/>
                    <a:pt x="2043" y="2546"/>
                    <a:pt x="2210" y="2657"/>
                  </a:cubicBezTo>
                  <a:cubicBezTo>
                    <a:pt x="2600" y="2892"/>
                    <a:pt x="4731" y="3371"/>
                    <a:pt x="4731" y="3371"/>
                  </a:cubicBezTo>
                  <a:lnTo>
                    <a:pt x="4709" y="3104"/>
                  </a:lnTo>
                  <a:cubicBezTo>
                    <a:pt x="4709" y="3104"/>
                    <a:pt x="3783" y="2769"/>
                    <a:pt x="3080" y="2479"/>
                  </a:cubicBezTo>
                  <a:cubicBezTo>
                    <a:pt x="2857" y="2389"/>
                    <a:pt x="2656" y="2300"/>
                    <a:pt x="2511" y="2233"/>
                  </a:cubicBezTo>
                  <a:cubicBezTo>
                    <a:pt x="2410" y="2178"/>
                    <a:pt x="2343" y="2144"/>
                    <a:pt x="2310" y="2111"/>
                  </a:cubicBezTo>
                  <a:cubicBezTo>
                    <a:pt x="2065" y="1876"/>
                    <a:pt x="458" y="13"/>
                    <a:pt x="458" y="13"/>
                  </a:cubicBezTo>
                  <a:cubicBezTo>
                    <a:pt x="458" y="13"/>
                    <a:pt x="41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1;p24">
              <a:extLst>
                <a:ext uri="{FF2B5EF4-FFF2-40B4-BE49-F238E27FC236}">
                  <a16:creationId xmlns:a16="http://schemas.microsoft.com/office/drawing/2014/main" id="{2D556428-D9C6-4841-8AB8-283A909F8ACD}"/>
                </a:ext>
              </a:extLst>
            </p:cNvPr>
            <p:cNvSpPr/>
            <p:nvPr/>
          </p:nvSpPr>
          <p:spPr>
            <a:xfrm>
              <a:off x="3107185" y="2733302"/>
              <a:ext cx="540935" cy="249864"/>
            </a:xfrm>
            <a:custGeom>
              <a:avLst/>
              <a:gdLst/>
              <a:ahLst/>
              <a:cxnLst/>
              <a:rect l="l" t="t" r="r" b="b"/>
              <a:pathLst>
                <a:path w="3505" h="1619" extrusionOk="0">
                  <a:moveTo>
                    <a:pt x="1" y="1"/>
                  </a:moveTo>
                  <a:lnTo>
                    <a:pt x="1" y="1"/>
                  </a:lnTo>
                  <a:cubicBezTo>
                    <a:pt x="402" y="403"/>
                    <a:pt x="816" y="793"/>
                    <a:pt x="983" y="904"/>
                  </a:cubicBezTo>
                  <a:cubicBezTo>
                    <a:pt x="1373" y="1139"/>
                    <a:pt x="3504" y="1618"/>
                    <a:pt x="3504" y="1618"/>
                  </a:cubicBezTo>
                  <a:lnTo>
                    <a:pt x="3482" y="1351"/>
                  </a:lnTo>
                  <a:cubicBezTo>
                    <a:pt x="3482" y="1351"/>
                    <a:pt x="2556" y="1016"/>
                    <a:pt x="1853" y="726"/>
                  </a:cubicBezTo>
                  <a:cubicBezTo>
                    <a:pt x="1786" y="734"/>
                    <a:pt x="1710" y="740"/>
                    <a:pt x="1629" y="740"/>
                  </a:cubicBezTo>
                  <a:cubicBezTo>
                    <a:pt x="1372" y="740"/>
                    <a:pt x="1051" y="679"/>
                    <a:pt x="704" y="425"/>
                  </a:cubicBezTo>
                  <a:cubicBezTo>
                    <a:pt x="536" y="302"/>
                    <a:pt x="258" y="19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2;p24">
              <a:extLst>
                <a:ext uri="{FF2B5EF4-FFF2-40B4-BE49-F238E27FC236}">
                  <a16:creationId xmlns:a16="http://schemas.microsoft.com/office/drawing/2014/main" id="{D25DA0E6-AD52-4A1E-A819-4FCE04080BDF}"/>
                </a:ext>
              </a:extLst>
            </p:cNvPr>
            <p:cNvSpPr/>
            <p:nvPr/>
          </p:nvSpPr>
          <p:spPr>
            <a:xfrm>
              <a:off x="3246702" y="2059484"/>
              <a:ext cx="198163" cy="815184"/>
            </a:xfrm>
            <a:custGeom>
              <a:avLst/>
              <a:gdLst/>
              <a:ahLst/>
              <a:cxnLst/>
              <a:rect l="l" t="t" r="r" b="b"/>
              <a:pathLst>
                <a:path w="1284" h="5282" extrusionOk="0">
                  <a:moveTo>
                    <a:pt x="291" y="0"/>
                  </a:moveTo>
                  <a:cubicBezTo>
                    <a:pt x="279" y="0"/>
                    <a:pt x="268" y="1"/>
                    <a:pt x="257" y="4"/>
                  </a:cubicBezTo>
                  <a:cubicBezTo>
                    <a:pt x="257" y="4"/>
                    <a:pt x="1" y="405"/>
                    <a:pt x="23" y="1577"/>
                  </a:cubicBezTo>
                  <a:cubicBezTo>
                    <a:pt x="45" y="2749"/>
                    <a:pt x="291" y="4355"/>
                    <a:pt x="369" y="4534"/>
                  </a:cubicBezTo>
                  <a:cubicBezTo>
                    <a:pt x="436" y="4712"/>
                    <a:pt x="1284" y="5282"/>
                    <a:pt x="1284" y="5282"/>
                  </a:cubicBezTo>
                  <a:cubicBezTo>
                    <a:pt x="1284" y="5282"/>
                    <a:pt x="1273" y="2168"/>
                    <a:pt x="1117" y="1265"/>
                  </a:cubicBezTo>
                  <a:cubicBezTo>
                    <a:pt x="957" y="406"/>
                    <a:pt x="516" y="0"/>
                    <a:pt x="291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93;p24">
              <a:extLst>
                <a:ext uri="{FF2B5EF4-FFF2-40B4-BE49-F238E27FC236}">
                  <a16:creationId xmlns:a16="http://schemas.microsoft.com/office/drawing/2014/main" id="{D200ABFD-D859-461C-B8D7-906A8B5D4B5D}"/>
                </a:ext>
              </a:extLst>
            </p:cNvPr>
            <p:cNvSpPr/>
            <p:nvPr/>
          </p:nvSpPr>
          <p:spPr>
            <a:xfrm>
              <a:off x="3611545" y="2909087"/>
              <a:ext cx="747741" cy="411142"/>
            </a:xfrm>
            <a:custGeom>
              <a:avLst/>
              <a:gdLst/>
              <a:ahLst/>
              <a:cxnLst/>
              <a:rect l="l" t="t" r="r" b="b"/>
              <a:pathLst>
                <a:path w="4845" h="2664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cubicBezTo>
                    <a:pt x="2770" y="1897"/>
                    <a:pt x="3070" y="2019"/>
                    <a:pt x="3227" y="2075"/>
                  </a:cubicBezTo>
                  <a:cubicBezTo>
                    <a:pt x="3305" y="2098"/>
                    <a:pt x="3350" y="2108"/>
                    <a:pt x="3350" y="2108"/>
                  </a:cubicBezTo>
                  <a:cubicBezTo>
                    <a:pt x="3450" y="2265"/>
                    <a:pt x="3584" y="2366"/>
                    <a:pt x="3762" y="2399"/>
                  </a:cubicBezTo>
                  <a:cubicBezTo>
                    <a:pt x="3796" y="2410"/>
                    <a:pt x="3841" y="2410"/>
                    <a:pt x="3874" y="2410"/>
                  </a:cubicBezTo>
                  <a:cubicBezTo>
                    <a:pt x="3896" y="2432"/>
                    <a:pt x="3918" y="2443"/>
                    <a:pt x="3941" y="2443"/>
                  </a:cubicBezTo>
                  <a:cubicBezTo>
                    <a:pt x="4019" y="2477"/>
                    <a:pt x="4097" y="2499"/>
                    <a:pt x="4164" y="2544"/>
                  </a:cubicBezTo>
                  <a:cubicBezTo>
                    <a:pt x="4231" y="2577"/>
                    <a:pt x="4287" y="2622"/>
                    <a:pt x="4354" y="2656"/>
                  </a:cubicBezTo>
                  <a:cubicBezTo>
                    <a:pt x="4365" y="2661"/>
                    <a:pt x="4379" y="2664"/>
                    <a:pt x="4391" y="2664"/>
                  </a:cubicBezTo>
                  <a:cubicBezTo>
                    <a:pt x="4404" y="2664"/>
                    <a:pt x="4415" y="2661"/>
                    <a:pt x="4421" y="2656"/>
                  </a:cubicBezTo>
                  <a:cubicBezTo>
                    <a:pt x="4443" y="2633"/>
                    <a:pt x="4421" y="2611"/>
                    <a:pt x="4409" y="2589"/>
                  </a:cubicBezTo>
                  <a:cubicBezTo>
                    <a:pt x="4365" y="2532"/>
                    <a:pt x="4298" y="2477"/>
                    <a:pt x="4242" y="2432"/>
                  </a:cubicBezTo>
                  <a:cubicBezTo>
                    <a:pt x="4242" y="2421"/>
                    <a:pt x="4253" y="2410"/>
                    <a:pt x="4253" y="2399"/>
                  </a:cubicBezTo>
                  <a:cubicBezTo>
                    <a:pt x="4376" y="2455"/>
                    <a:pt x="4510" y="2510"/>
                    <a:pt x="4632" y="2522"/>
                  </a:cubicBezTo>
                  <a:cubicBezTo>
                    <a:pt x="4638" y="2525"/>
                    <a:pt x="4646" y="2526"/>
                    <a:pt x="4654" y="2526"/>
                  </a:cubicBezTo>
                  <a:cubicBezTo>
                    <a:pt x="4675" y="2526"/>
                    <a:pt x="4697" y="2516"/>
                    <a:pt x="4689" y="2499"/>
                  </a:cubicBezTo>
                  <a:cubicBezTo>
                    <a:pt x="4689" y="2488"/>
                    <a:pt x="4677" y="2477"/>
                    <a:pt x="4666" y="2466"/>
                  </a:cubicBezTo>
                  <a:cubicBezTo>
                    <a:pt x="4566" y="2399"/>
                    <a:pt x="4466" y="2321"/>
                    <a:pt x="4354" y="2265"/>
                  </a:cubicBezTo>
                  <a:cubicBezTo>
                    <a:pt x="4354" y="2254"/>
                    <a:pt x="4354" y="2254"/>
                    <a:pt x="4365" y="2254"/>
                  </a:cubicBezTo>
                  <a:cubicBezTo>
                    <a:pt x="4499" y="2309"/>
                    <a:pt x="4644" y="2366"/>
                    <a:pt x="4789" y="2432"/>
                  </a:cubicBezTo>
                  <a:cubicBezTo>
                    <a:pt x="4811" y="2410"/>
                    <a:pt x="4789" y="2354"/>
                    <a:pt x="4756" y="2332"/>
                  </a:cubicBezTo>
                  <a:cubicBezTo>
                    <a:pt x="4666" y="2265"/>
                    <a:pt x="4566" y="2198"/>
                    <a:pt x="4466" y="2131"/>
                  </a:cubicBezTo>
                  <a:lnTo>
                    <a:pt x="4466" y="2120"/>
                  </a:lnTo>
                  <a:cubicBezTo>
                    <a:pt x="4577" y="2175"/>
                    <a:pt x="4677" y="2232"/>
                    <a:pt x="4789" y="2276"/>
                  </a:cubicBezTo>
                  <a:cubicBezTo>
                    <a:pt x="4800" y="2287"/>
                    <a:pt x="4811" y="2287"/>
                    <a:pt x="4823" y="2287"/>
                  </a:cubicBezTo>
                  <a:cubicBezTo>
                    <a:pt x="4845" y="2276"/>
                    <a:pt x="4833" y="2232"/>
                    <a:pt x="4811" y="2220"/>
                  </a:cubicBezTo>
                  <a:cubicBezTo>
                    <a:pt x="4632" y="2019"/>
                    <a:pt x="4421" y="1852"/>
                    <a:pt x="4186" y="1741"/>
                  </a:cubicBezTo>
                  <a:cubicBezTo>
                    <a:pt x="4265" y="1696"/>
                    <a:pt x="4510" y="1551"/>
                    <a:pt x="4376" y="1495"/>
                  </a:cubicBezTo>
                  <a:cubicBezTo>
                    <a:pt x="4365" y="1484"/>
                    <a:pt x="4354" y="1484"/>
                    <a:pt x="4342" y="1484"/>
                  </a:cubicBezTo>
                  <a:cubicBezTo>
                    <a:pt x="4179" y="1491"/>
                    <a:pt x="4024" y="1553"/>
                    <a:pt x="3875" y="1553"/>
                  </a:cubicBezTo>
                  <a:cubicBezTo>
                    <a:pt x="3791" y="1553"/>
                    <a:pt x="3709" y="1533"/>
                    <a:pt x="3628" y="1473"/>
                  </a:cubicBezTo>
                  <a:lnTo>
                    <a:pt x="3060" y="1037"/>
                  </a:lnTo>
                  <a:cubicBezTo>
                    <a:pt x="2803" y="848"/>
                    <a:pt x="2557" y="658"/>
                    <a:pt x="2312" y="479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94;p24">
              <a:extLst>
                <a:ext uri="{FF2B5EF4-FFF2-40B4-BE49-F238E27FC236}">
                  <a16:creationId xmlns:a16="http://schemas.microsoft.com/office/drawing/2014/main" id="{9B17DB23-9E90-4E4A-B666-F87DFA3E5423}"/>
                </a:ext>
              </a:extLst>
            </p:cNvPr>
            <p:cNvSpPr/>
            <p:nvPr/>
          </p:nvSpPr>
          <p:spPr>
            <a:xfrm>
              <a:off x="3611545" y="2909087"/>
              <a:ext cx="370552" cy="272088"/>
            </a:xfrm>
            <a:custGeom>
              <a:avLst/>
              <a:gdLst/>
              <a:ahLst/>
              <a:cxnLst/>
              <a:rect l="l" t="t" r="r" b="b"/>
              <a:pathLst>
                <a:path w="2401" h="1763" extrusionOk="0">
                  <a:moveTo>
                    <a:pt x="1530" y="0"/>
                  </a:moveTo>
                  <a:cubicBezTo>
                    <a:pt x="972" y="0"/>
                    <a:pt x="0" y="727"/>
                    <a:pt x="828" y="1116"/>
                  </a:cubicBezTo>
                  <a:cubicBezTo>
                    <a:pt x="1285" y="1327"/>
                    <a:pt x="1899" y="1573"/>
                    <a:pt x="2401" y="1763"/>
                  </a:cubicBezTo>
                  <a:lnTo>
                    <a:pt x="1910" y="179"/>
                  </a:lnTo>
                  <a:lnTo>
                    <a:pt x="1776" y="78"/>
                  </a:lnTo>
                  <a:cubicBezTo>
                    <a:pt x="1754" y="67"/>
                    <a:pt x="1731" y="45"/>
                    <a:pt x="1709" y="33"/>
                  </a:cubicBezTo>
                  <a:cubicBezTo>
                    <a:pt x="1658" y="10"/>
                    <a:pt x="1597" y="0"/>
                    <a:pt x="1530" y="0"/>
                  </a:cubicBez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5;p24">
              <a:extLst>
                <a:ext uri="{FF2B5EF4-FFF2-40B4-BE49-F238E27FC236}">
                  <a16:creationId xmlns:a16="http://schemas.microsoft.com/office/drawing/2014/main" id="{AA92F7BE-B65A-4EA2-B43A-2DFC15178296}"/>
                </a:ext>
              </a:extLst>
            </p:cNvPr>
            <p:cNvSpPr/>
            <p:nvPr/>
          </p:nvSpPr>
          <p:spPr>
            <a:xfrm>
              <a:off x="4109423" y="3210345"/>
              <a:ext cx="24230" cy="24230"/>
            </a:xfrm>
            <a:custGeom>
              <a:avLst/>
              <a:gdLst/>
              <a:ahLst/>
              <a:cxnLst/>
              <a:rect l="l" t="t" r="r" b="b"/>
              <a:pathLst>
                <a:path w="157" h="157" extrusionOk="0">
                  <a:moveTo>
                    <a:pt x="157" y="0"/>
                  </a:moveTo>
                  <a:lnTo>
                    <a:pt x="1" y="123"/>
                  </a:lnTo>
                  <a:cubicBezTo>
                    <a:pt x="79" y="146"/>
                    <a:pt x="124" y="156"/>
                    <a:pt x="124" y="156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E5B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6;p24">
              <a:extLst>
                <a:ext uri="{FF2B5EF4-FFF2-40B4-BE49-F238E27FC236}">
                  <a16:creationId xmlns:a16="http://schemas.microsoft.com/office/drawing/2014/main" id="{B98B6018-CCE3-44CD-8BFA-CF6CB6708BA9}"/>
                </a:ext>
              </a:extLst>
            </p:cNvPr>
            <p:cNvSpPr/>
            <p:nvPr/>
          </p:nvSpPr>
          <p:spPr>
            <a:xfrm>
              <a:off x="3207038" y="1929690"/>
              <a:ext cx="738944" cy="1215368"/>
            </a:xfrm>
            <a:custGeom>
              <a:avLst/>
              <a:gdLst/>
              <a:ahLst/>
              <a:cxnLst/>
              <a:rect l="l" t="t" r="r" b="b"/>
              <a:pathLst>
                <a:path w="4788" h="7875" extrusionOk="0">
                  <a:moveTo>
                    <a:pt x="1665" y="1"/>
                  </a:moveTo>
                  <a:cubicBezTo>
                    <a:pt x="1550" y="1"/>
                    <a:pt x="1424" y="14"/>
                    <a:pt x="1284" y="41"/>
                  </a:cubicBezTo>
                  <a:cubicBezTo>
                    <a:pt x="1" y="287"/>
                    <a:pt x="436" y="3076"/>
                    <a:pt x="570" y="3981"/>
                  </a:cubicBezTo>
                  <a:cubicBezTo>
                    <a:pt x="704" y="4884"/>
                    <a:pt x="726" y="5241"/>
                    <a:pt x="838" y="5431"/>
                  </a:cubicBezTo>
                  <a:cubicBezTo>
                    <a:pt x="871" y="5509"/>
                    <a:pt x="1195" y="5855"/>
                    <a:pt x="1574" y="6279"/>
                  </a:cubicBezTo>
                  <a:cubicBezTo>
                    <a:pt x="2210" y="6971"/>
                    <a:pt x="3047" y="7841"/>
                    <a:pt x="3147" y="7874"/>
                  </a:cubicBezTo>
                  <a:lnTo>
                    <a:pt x="3683" y="7350"/>
                  </a:lnTo>
                  <a:lnTo>
                    <a:pt x="4788" y="6312"/>
                  </a:lnTo>
                  <a:lnTo>
                    <a:pt x="3504" y="5330"/>
                  </a:lnTo>
                  <a:lnTo>
                    <a:pt x="3326" y="5196"/>
                  </a:lnTo>
                  <a:cubicBezTo>
                    <a:pt x="3326" y="5196"/>
                    <a:pt x="3638" y="4995"/>
                    <a:pt x="3281" y="4884"/>
                  </a:cubicBezTo>
                  <a:cubicBezTo>
                    <a:pt x="3281" y="4884"/>
                    <a:pt x="3281" y="4839"/>
                    <a:pt x="3259" y="4762"/>
                  </a:cubicBezTo>
                  <a:cubicBezTo>
                    <a:pt x="3170" y="4248"/>
                    <a:pt x="2813" y="2206"/>
                    <a:pt x="2780" y="1548"/>
                  </a:cubicBezTo>
                  <a:cubicBezTo>
                    <a:pt x="2740" y="881"/>
                    <a:pt x="2611" y="1"/>
                    <a:pt x="16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7;p24">
              <a:extLst>
                <a:ext uri="{FF2B5EF4-FFF2-40B4-BE49-F238E27FC236}">
                  <a16:creationId xmlns:a16="http://schemas.microsoft.com/office/drawing/2014/main" id="{A95280ED-DF9F-4842-B04D-6946312D96F5}"/>
                </a:ext>
              </a:extLst>
            </p:cNvPr>
            <p:cNvSpPr/>
            <p:nvPr/>
          </p:nvSpPr>
          <p:spPr>
            <a:xfrm>
              <a:off x="3449958" y="2898746"/>
              <a:ext cx="325487" cy="246315"/>
            </a:xfrm>
            <a:custGeom>
              <a:avLst/>
              <a:gdLst/>
              <a:ahLst/>
              <a:cxnLst/>
              <a:rect l="l" t="t" r="r" b="b"/>
              <a:pathLst>
                <a:path w="210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36" y="692"/>
                    <a:pt x="1473" y="1562"/>
                    <a:pt x="1573" y="1595"/>
                  </a:cubicBezTo>
                  <a:lnTo>
                    <a:pt x="2109" y="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98;p24">
              <a:extLst>
                <a:ext uri="{FF2B5EF4-FFF2-40B4-BE49-F238E27FC236}">
                  <a16:creationId xmlns:a16="http://schemas.microsoft.com/office/drawing/2014/main" id="{9283C563-3127-4C57-9886-3A9E5CC74BC7}"/>
                </a:ext>
              </a:extLst>
            </p:cNvPr>
            <p:cNvSpPr/>
            <p:nvPr/>
          </p:nvSpPr>
          <p:spPr>
            <a:xfrm>
              <a:off x="3642875" y="2731604"/>
              <a:ext cx="105100" cy="20835"/>
            </a:xfrm>
            <a:custGeom>
              <a:avLst/>
              <a:gdLst/>
              <a:ahLst/>
              <a:cxnLst/>
              <a:rect l="l" t="t" r="r" b="b"/>
              <a:pathLst>
                <a:path w="681" h="135" extrusionOk="0">
                  <a:moveTo>
                    <a:pt x="502" y="0"/>
                  </a:moveTo>
                  <a:lnTo>
                    <a:pt x="0" y="79"/>
                  </a:lnTo>
                  <a:cubicBezTo>
                    <a:pt x="0" y="79"/>
                    <a:pt x="480" y="123"/>
                    <a:pt x="680" y="134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9;p24">
              <a:extLst>
                <a:ext uri="{FF2B5EF4-FFF2-40B4-BE49-F238E27FC236}">
                  <a16:creationId xmlns:a16="http://schemas.microsoft.com/office/drawing/2014/main" id="{FE316405-1C37-4697-A9CD-7DEC8005BA61}"/>
                </a:ext>
              </a:extLst>
            </p:cNvPr>
            <p:cNvSpPr/>
            <p:nvPr/>
          </p:nvSpPr>
          <p:spPr>
            <a:xfrm>
              <a:off x="3647968" y="2664469"/>
              <a:ext cx="65591" cy="22533"/>
            </a:xfrm>
            <a:custGeom>
              <a:avLst/>
              <a:gdLst/>
              <a:ahLst/>
              <a:cxnLst/>
              <a:rect l="l" t="t" r="r" b="b"/>
              <a:pathLst>
                <a:path w="425" h="146" extrusionOk="0">
                  <a:moveTo>
                    <a:pt x="402" y="1"/>
                  </a:moveTo>
                  <a:lnTo>
                    <a:pt x="0" y="145"/>
                  </a:lnTo>
                  <a:lnTo>
                    <a:pt x="424" y="123"/>
                  </a:lnTo>
                  <a:lnTo>
                    <a:pt x="402" y="1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100;p24">
              <a:extLst>
                <a:ext uri="{FF2B5EF4-FFF2-40B4-BE49-F238E27FC236}">
                  <a16:creationId xmlns:a16="http://schemas.microsoft.com/office/drawing/2014/main" id="{77820FA6-88C1-40CE-B091-85FF4B0400E4}"/>
                </a:ext>
              </a:extLst>
            </p:cNvPr>
            <p:cNvSpPr/>
            <p:nvPr/>
          </p:nvSpPr>
          <p:spPr>
            <a:xfrm>
              <a:off x="3446563" y="2993353"/>
              <a:ext cx="487382" cy="744037"/>
            </a:xfrm>
            <a:custGeom>
              <a:avLst/>
              <a:gdLst/>
              <a:ahLst/>
              <a:cxnLst/>
              <a:rect l="l" t="t" r="r" b="b"/>
              <a:pathLst>
                <a:path w="3158" h="4821" extrusionOk="0">
                  <a:moveTo>
                    <a:pt x="0" y="0"/>
                  </a:moveTo>
                  <a:cubicBezTo>
                    <a:pt x="22" y="45"/>
                    <a:pt x="480" y="927"/>
                    <a:pt x="1127" y="2087"/>
                  </a:cubicBezTo>
                  <a:cubicBezTo>
                    <a:pt x="2209" y="4051"/>
                    <a:pt x="2209" y="4821"/>
                    <a:pt x="2209" y="4821"/>
                  </a:cubicBezTo>
                  <a:cubicBezTo>
                    <a:pt x="2209" y="4821"/>
                    <a:pt x="2700" y="4810"/>
                    <a:pt x="3157" y="4788"/>
                  </a:cubicBezTo>
                  <a:cubicBezTo>
                    <a:pt x="2867" y="4307"/>
                    <a:pt x="2287" y="3382"/>
                    <a:pt x="1774" y="2500"/>
                  </a:cubicBezTo>
                  <a:cubicBezTo>
                    <a:pt x="1049" y="1284"/>
                    <a:pt x="45" y="45"/>
                    <a:pt x="0" y="0"/>
                  </a:cubicBez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101;p24">
              <a:extLst>
                <a:ext uri="{FF2B5EF4-FFF2-40B4-BE49-F238E27FC236}">
                  <a16:creationId xmlns:a16="http://schemas.microsoft.com/office/drawing/2014/main" id="{1CD04941-DE1A-4F98-B759-9002FDD8F67F}"/>
                </a:ext>
              </a:extLst>
            </p:cNvPr>
            <p:cNvSpPr/>
            <p:nvPr/>
          </p:nvSpPr>
          <p:spPr>
            <a:xfrm>
              <a:off x="3052088" y="3480736"/>
              <a:ext cx="229338" cy="196465"/>
            </a:xfrm>
            <a:custGeom>
              <a:avLst/>
              <a:gdLst/>
              <a:ahLst/>
              <a:cxnLst/>
              <a:rect l="l" t="t" r="r" b="b"/>
              <a:pathLst>
                <a:path w="1486" h="1273" extrusionOk="0">
                  <a:moveTo>
                    <a:pt x="191" y="0"/>
                  </a:moveTo>
                  <a:lnTo>
                    <a:pt x="1" y="591"/>
                  </a:lnTo>
                  <a:cubicBezTo>
                    <a:pt x="692" y="1005"/>
                    <a:pt x="1451" y="1261"/>
                    <a:pt x="1485" y="1273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8989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102;p24">
              <a:extLst>
                <a:ext uri="{FF2B5EF4-FFF2-40B4-BE49-F238E27FC236}">
                  <a16:creationId xmlns:a16="http://schemas.microsoft.com/office/drawing/2014/main" id="{C998972F-00B4-458C-B675-945CDFE8DF55}"/>
                </a:ext>
              </a:extLst>
            </p:cNvPr>
            <p:cNvSpPr/>
            <p:nvPr/>
          </p:nvSpPr>
          <p:spPr>
            <a:xfrm>
              <a:off x="3935644" y="3485829"/>
              <a:ext cx="824907" cy="151709"/>
            </a:xfrm>
            <a:custGeom>
              <a:avLst/>
              <a:gdLst/>
              <a:ahLst/>
              <a:cxnLst/>
              <a:rect l="l" t="t" r="r" b="b"/>
              <a:pathLst>
                <a:path w="5345" h="983" extrusionOk="0">
                  <a:moveTo>
                    <a:pt x="2678" y="1"/>
                  </a:moveTo>
                  <a:cubicBezTo>
                    <a:pt x="1194" y="1"/>
                    <a:pt x="0" y="224"/>
                    <a:pt x="0" y="491"/>
                  </a:cubicBezTo>
                  <a:lnTo>
                    <a:pt x="0" y="536"/>
                  </a:lnTo>
                  <a:cubicBezTo>
                    <a:pt x="45" y="625"/>
                    <a:pt x="223" y="715"/>
                    <a:pt x="513" y="782"/>
                  </a:cubicBezTo>
                  <a:cubicBezTo>
                    <a:pt x="993" y="905"/>
                    <a:pt x="1785" y="982"/>
                    <a:pt x="2678" y="982"/>
                  </a:cubicBezTo>
                  <a:cubicBezTo>
                    <a:pt x="3593" y="982"/>
                    <a:pt x="4407" y="905"/>
                    <a:pt x="4887" y="771"/>
                  </a:cubicBezTo>
                  <a:cubicBezTo>
                    <a:pt x="5177" y="692"/>
                    <a:pt x="5344" y="592"/>
                    <a:pt x="5344" y="491"/>
                  </a:cubicBezTo>
                  <a:cubicBezTo>
                    <a:pt x="5344" y="224"/>
                    <a:pt x="4151" y="1"/>
                    <a:pt x="2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103;p24">
              <a:extLst>
                <a:ext uri="{FF2B5EF4-FFF2-40B4-BE49-F238E27FC236}">
                  <a16:creationId xmlns:a16="http://schemas.microsoft.com/office/drawing/2014/main" id="{37C058F9-F3C0-4CE6-9FEB-083707DD8E0B}"/>
                </a:ext>
              </a:extLst>
            </p:cNvPr>
            <p:cNvSpPr/>
            <p:nvPr/>
          </p:nvSpPr>
          <p:spPr>
            <a:xfrm>
              <a:off x="3935644" y="3561607"/>
              <a:ext cx="831698" cy="258507"/>
            </a:xfrm>
            <a:custGeom>
              <a:avLst/>
              <a:gdLst/>
              <a:ahLst/>
              <a:cxnLst/>
              <a:rect l="l" t="t" r="r" b="b"/>
              <a:pathLst>
                <a:path w="5389" h="1675" extrusionOk="0">
                  <a:moveTo>
                    <a:pt x="5344" y="0"/>
                  </a:moveTo>
                  <a:cubicBezTo>
                    <a:pt x="5344" y="280"/>
                    <a:pt x="4151" y="491"/>
                    <a:pt x="2678" y="491"/>
                  </a:cubicBezTo>
                  <a:cubicBezTo>
                    <a:pt x="1272" y="491"/>
                    <a:pt x="122" y="302"/>
                    <a:pt x="0" y="45"/>
                  </a:cubicBezTo>
                  <a:lnTo>
                    <a:pt x="0" y="45"/>
                  </a:lnTo>
                  <a:cubicBezTo>
                    <a:pt x="33" y="134"/>
                    <a:pt x="122" y="536"/>
                    <a:pt x="435" y="793"/>
                  </a:cubicBezTo>
                  <a:lnTo>
                    <a:pt x="435" y="1496"/>
                  </a:lnTo>
                  <a:cubicBezTo>
                    <a:pt x="435" y="1496"/>
                    <a:pt x="1305" y="1674"/>
                    <a:pt x="2644" y="1674"/>
                  </a:cubicBezTo>
                  <a:lnTo>
                    <a:pt x="2678" y="1674"/>
                  </a:lnTo>
                  <a:cubicBezTo>
                    <a:pt x="3849" y="1674"/>
                    <a:pt x="4910" y="1496"/>
                    <a:pt x="4910" y="1496"/>
                  </a:cubicBezTo>
                  <a:lnTo>
                    <a:pt x="4910" y="793"/>
                  </a:lnTo>
                  <a:cubicBezTo>
                    <a:pt x="4910" y="793"/>
                    <a:pt x="5389" y="302"/>
                    <a:pt x="5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04;p24">
              <a:extLst>
                <a:ext uri="{FF2B5EF4-FFF2-40B4-BE49-F238E27FC236}">
                  <a16:creationId xmlns:a16="http://schemas.microsoft.com/office/drawing/2014/main" id="{F744C4B5-5A13-4638-A1E9-247375093C9E}"/>
                </a:ext>
              </a:extLst>
            </p:cNvPr>
            <p:cNvSpPr/>
            <p:nvPr/>
          </p:nvSpPr>
          <p:spPr>
            <a:xfrm>
              <a:off x="4014817" y="3537531"/>
              <a:ext cx="675205" cy="100007"/>
            </a:xfrm>
            <a:custGeom>
              <a:avLst/>
              <a:gdLst/>
              <a:ahLst/>
              <a:cxnLst/>
              <a:rect l="l" t="t" r="r" b="b"/>
              <a:pathLst>
                <a:path w="4375" h="648" extrusionOk="0">
                  <a:moveTo>
                    <a:pt x="2143" y="0"/>
                  </a:moveTo>
                  <a:cubicBezTo>
                    <a:pt x="1787" y="0"/>
                    <a:pt x="1507" y="231"/>
                    <a:pt x="1052" y="231"/>
                  </a:cubicBezTo>
                  <a:cubicBezTo>
                    <a:pt x="949" y="231"/>
                    <a:pt x="838" y="219"/>
                    <a:pt x="714" y="190"/>
                  </a:cubicBezTo>
                  <a:cubicBezTo>
                    <a:pt x="680" y="182"/>
                    <a:pt x="646" y="178"/>
                    <a:pt x="611" y="178"/>
                  </a:cubicBezTo>
                  <a:cubicBezTo>
                    <a:pt x="380" y="178"/>
                    <a:pt x="136" y="350"/>
                    <a:pt x="0" y="447"/>
                  </a:cubicBezTo>
                  <a:cubicBezTo>
                    <a:pt x="480" y="570"/>
                    <a:pt x="1272" y="647"/>
                    <a:pt x="2165" y="647"/>
                  </a:cubicBezTo>
                  <a:cubicBezTo>
                    <a:pt x="3080" y="647"/>
                    <a:pt x="3894" y="570"/>
                    <a:pt x="4374" y="436"/>
                  </a:cubicBezTo>
                  <a:cubicBezTo>
                    <a:pt x="4157" y="297"/>
                    <a:pt x="3820" y="118"/>
                    <a:pt x="3497" y="118"/>
                  </a:cubicBezTo>
                  <a:cubicBezTo>
                    <a:pt x="3404" y="118"/>
                    <a:pt x="3312" y="133"/>
                    <a:pt x="3225" y="168"/>
                  </a:cubicBezTo>
                  <a:cubicBezTo>
                    <a:pt x="3138" y="201"/>
                    <a:pt x="3060" y="215"/>
                    <a:pt x="2987" y="215"/>
                  </a:cubicBezTo>
                  <a:cubicBezTo>
                    <a:pt x="2696" y="215"/>
                    <a:pt x="2491" y="0"/>
                    <a:pt x="21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105;p24">
              <a:extLst>
                <a:ext uri="{FF2B5EF4-FFF2-40B4-BE49-F238E27FC236}">
                  <a16:creationId xmlns:a16="http://schemas.microsoft.com/office/drawing/2014/main" id="{ADFB9046-3E85-43AD-9A29-2F7884FB8B1A}"/>
                </a:ext>
              </a:extLst>
            </p:cNvPr>
            <p:cNvSpPr/>
            <p:nvPr/>
          </p:nvSpPr>
          <p:spPr>
            <a:xfrm>
              <a:off x="4343700" y="3683993"/>
              <a:ext cx="349717" cy="136121"/>
            </a:xfrm>
            <a:custGeom>
              <a:avLst/>
              <a:gdLst/>
              <a:ahLst/>
              <a:cxnLst/>
              <a:rect l="l" t="t" r="r" b="b"/>
              <a:pathLst>
                <a:path w="2266" h="882" extrusionOk="0">
                  <a:moveTo>
                    <a:pt x="2266" y="0"/>
                  </a:moveTo>
                  <a:cubicBezTo>
                    <a:pt x="2266" y="0"/>
                    <a:pt x="994" y="491"/>
                    <a:pt x="0" y="881"/>
                  </a:cubicBezTo>
                  <a:lnTo>
                    <a:pt x="34" y="881"/>
                  </a:lnTo>
                  <a:cubicBezTo>
                    <a:pt x="1205" y="881"/>
                    <a:pt x="2266" y="703"/>
                    <a:pt x="2266" y="703"/>
                  </a:cubicBezTo>
                  <a:lnTo>
                    <a:pt x="22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106;p24">
              <a:extLst>
                <a:ext uri="{FF2B5EF4-FFF2-40B4-BE49-F238E27FC236}">
                  <a16:creationId xmlns:a16="http://schemas.microsoft.com/office/drawing/2014/main" id="{8645EF2A-A402-471C-90D2-E0BAE85F9436}"/>
                </a:ext>
              </a:extLst>
            </p:cNvPr>
            <p:cNvSpPr/>
            <p:nvPr/>
          </p:nvSpPr>
          <p:spPr>
            <a:xfrm>
              <a:off x="4061271" y="3563304"/>
              <a:ext cx="570104" cy="57257"/>
            </a:xfrm>
            <a:custGeom>
              <a:avLst/>
              <a:gdLst/>
              <a:ahLst/>
              <a:cxnLst/>
              <a:rect l="l" t="t" r="r" b="b"/>
              <a:pathLst>
                <a:path w="3694" h="371" extrusionOk="0">
                  <a:moveTo>
                    <a:pt x="1786" y="1"/>
                  </a:moveTo>
                  <a:cubicBezTo>
                    <a:pt x="1778" y="1"/>
                    <a:pt x="1771" y="1"/>
                    <a:pt x="1763" y="1"/>
                  </a:cubicBezTo>
                  <a:cubicBezTo>
                    <a:pt x="1652" y="1"/>
                    <a:pt x="1552" y="56"/>
                    <a:pt x="1440" y="90"/>
                  </a:cubicBezTo>
                  <a:cubicBezTo>
                    <a:pt x="1295" y="138"/>
                    <a:pt x="1138" y="161"/>
                    <a:pt x="979" y="161"/>
                  </a:cubicBezTo>
                  <a:cubicBezTo>
                    <a:pt x="880" y="161"/>
                    <a:pt x="780" y="152"/>
                    <a:pt x="681" y="135"/>
                  </a:cubicBezTo>
                  <a:cubicBezTo>
                    <a:pt x="596" y="118"/>
                    <a:pt x="519" y="108"/>
                    <a:pt x="447" y="108"/>
                  </a:cubicBezTo>
                  <a:cubicBezTo>
                    <a:pt x="284" y="108"/>
                    <a:pt x="148" y="159"/>
                    <a:pt x="0" y="291"/>
                  </a:cubicBezTo>
                  <a:cubicBezTo>
                    <a:pt x="86" y="269"/>
                    <a:pt x="168" y="257"/>
                    <a:pt x="251" y="257"/>
                  </a:cubicBezTo>
                  <a:cubicBezTo>
                    <a:pt x="297" y="257"/>
                    <a:pt x="343" y="261"/>
                    <a:pt x="391" y="269"/>
                  </a:cubicBezTo>
                  <a:cubicBezTo>
                    <a:pt x="526" y="305"/>
                    <a:pt x="654" y="370"/>
                    <a:pt x="787" y="370"/>
                  </a:cubicBezTo>
                  <a:cubicBezTo>
                    <a:pt x="818" y="370"/>
                    <a:pt x="850" y="367"/>
                    <a:pt x="882" y="358"/>
                  </a:cubicBezTo>
                  <a:cubicBezTo>
                    <a:pt x="1039" y="319"/>
                    <a:pt x="1136" y="218"/>
                    <a:pt x="1294" y="218"/>
                  </a:cubicBezTo>
                  <a:cubicBezTo>
                    <a:pt x="1315" y="218"/>
                    <a:pt x="1338" y="220"/>
                    <a:pt x="1361" y="224"/>
                  </a:cubicBezTo>
                  <a:cubicBezTo>
                    <a:pt x="1473" y="235"/>
                    <a:pt x="1574" y="280"/>
                    <a:pt x="1685" y="280"/>
                  </a:cubicBezTo>
                  <a:cubicBezTo>
                    <a:pt x="1781" y="280"/>
                    <a:pt x="1877" y="255"/>
                    <a:pt x="1973" y="255"/>
                  </a:cubicBezTo>
                  <a:cubicBezTo>
                    <a:pt x="1989" y="255"/>
                    <a:pt x="2005" y="256"/>
                    <a:pt x="2020" y="257"/>
                  </a:cubicBezTo>
                  <a:cubicBezTo>
                    <a:pt x="2109" y="269"/>
                    <a:pt x="2187" y="313"/>
                    <a:pt x="2276" y="324"/>
                  </a:cubicBezTo>
                  <a:cubicBezTo>
                    <a:pt x="2321" y="330"/>
                    <a:pt x="2366" y="330"/>
                    <a:pt x="2410" y="330"/>
                  </a:cubicBezTo>
                  <a:cubicBezTo>
                    <a:pt x="2455" y="330"/>
                    <a:pt x="2500" y="330"/>
                    <a:pt x="2544" y="336"/>
                  </a:cubicBezTo>
                  <a:cubicBezTo>
                    <a:pt x="2587" y="341"/>
                    <a:pt x="2628" y="343"/>
                    <a:pt x="2669" y="343"/>
                  </a:cubicBezTo>
                  <a:cubicBezTo>
                    <a:pt x="2810" y="343"/>
                    <a:pt x="2944" y="317"/>
                    <a:pt x="3091" y="291"/>
                  </a:cubicBezTo>
                  <a:cubicBezTo>
                    <a:pt x="3192" y="269"/>
                    <a:pt x="3298" y="252"/>
                    <a:pt x="3401" y="252"/>
                  </a:cubicBezTo>
                  <a:cubicBezTo>
                    <a:pt x="3504" y="252"/>
                    <a:pt x="3605" y="269"/>
                    <a:pt x="3694" y="313"/>
                  </a:cubicBezTo>
                  <a:cubicBezTo>
                    <a:pt x="3468" y="196"/>
                    <a:pt x="3215" y="94"/>
                    <a:pt x="2966" y="94"/>
                  </a:cubicBezTo>
                  <a:cubicBezTo>
                    <a:pt x="2907" y="94"/>
                    <a:pt x="2848" y="100"/>
                    <a:pt x="2790" y="113"/>
                  </a:cubicBezTo>
                  <a:cubicBezTo>
                    <a:pt x="2700" y="135"/>
                    <a:pt x="2611" y="168"/>
                    <a:pt x="2522" y="168"/>
                  </a:cubicBezTo>
                  <a:cubicBezTo>
                    <a:pt x="2508" y="169"/>
                    <a:pt x="2495" y="170"/>
                    <a:pt x="2481" y="170"/>
                  </a:cubicBezTo>
                  <a:cubicBezTo>
                    <a:pt x="2248" y="170"/>
                    <a:pt x="2030" y="1"/>
                    <a:pt x="1786" y="1"/>
                  </a:cubicBezTo>
                  <a:close/>
                </a:path>
              </a:pathLst>
            </a:custGeom>
            <a:solidFill>
              <a:srgbClr val="ABC9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107;p24">
              <a:extLst>
                <a:ext uri="{FF2B5EF4-FFF2-40B4-BE49-F238E27FC236}">
                  <a16:creationId xmlns:a16="http://schemas.microsoft.com/office/drawing/2014/main" id="{1B2B71B7-FDBC-466F-A938-C81FBA018F31}"/>
                </a:ext>
              </a:extLst>
            </p:cNvPr>
            <p:cNvSpPr/>
            <p:nvPr/>
          </p:nvSpPr>
          <p:spPr>
            <a:xfrm>
              <a:off x="4266225" y="1638155"/>
              <a:ext cx="945441" cy="795738"/>
            </a:xfrm>
            <a:custGeom>
              <a:avLst/>
              <a:gdLst/>
              <a:ahLst/>
              <a:cxnLst/>
              <a:rect l="l" t="t" r="r" b="b"/>
              <a:pathLst>
                <a:path w="6126" h="5156" extrusionOk="0">
                  <a:moveTo>
                    <a:pt x="4151" y="0"/>
                  </a:moveTo>
                  <a:lnTo>
                    <a:pt x="3928" y="335"/>
                  </a:lnTo>
                  <a:lnTo>
                    <a:pt x="2466" y="2544"/>
                  </a:lnTo>
                  <a:lnTo>
                    <a:pt x="290" y="2388"/>
                  </a:lnTo>
                  <a:lnTo>
                    <a:pt x="234" y="2745"/>
                  </a:lnTo>
                  <a:lnTo>
                    <a:pt x="0" y="4174"/>
                  </a:lnTo>
                  <a:lnTo>
                    <a:pt x="3202" y="5155"/>
                  </a:lnTo>
                  <a:lnTo>
                    <a:pt x="6126" y="2377"/>
                  </a:lnTo>
                  <a:cubicBezTo>
                    <a:pt x="6126" y="2377"/>
                    <a:pt x="5423" y="56"/>
                    <a:pt x="4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108;p24">
              <a:extLst>
                <a:ext uri="{FF2B5EF4-FFF2-40B4-BE49-F238E27FC236}">
                  <a16:creationId xmlns:a16="http://schemas.microsoft.com/office/drawing/2014/main" id="{6CF110FE-39D8-4DBE-AD1E-F41AE35A104F}"/>
                </a:ext>
              </a:extLst>
            </p:cNvPr>
            <p:cNvSpPr/>
            <p:nvPr/>
          </p:nvSpPr>
          <p:spPr>
            <a:xfrm>
              <a:off x="4302339" y="1689856"/>
              <a:ext cx="570104" cy="418550"/>
            </a:xfrm>
            <a:custGeom>
              <a:avLst/>
              <a:gdLst/>
              <a:ahLst/>
              <a:cxnLst/>
              <a:rect l="l" t="t" r="r" b="b"/>
              <a:pathLst>
                <a:path w="3694" h="2712" extrusionOk="0">
                  <a:moveTo>
                    <a:pt x="3694" y="0"/>
                  </a:moveTo>
                  <a:lnTo>
                    <a:pt x="2232" y="2209"/>
                  </a:lnTo>
                  <a:lnTo>
                    <a:pt x="56" y="2053"/>
                  </a:lnTo>
                  <a:lnTo>
                    <a:pt x="0" y="2410"/>
                  </a:lnTo>
                  <a:cubicBezTo>
                    <a:pt x="971" y="2522"/>
                    <a:pt x="2522" y="2711"/>
                    <a:pt x="2544" y="2711"/>
                  </a:cubicBezTo>
                  <a:cubicBezTo>
                    <a:pt x="2545" y="2711"/>
                    <a:pt x="2545" y="2711"/>
                    <a:pt x="2545" y="2711"/>
                  </a:cubicBezTo>
                  <a:cubicBezTo>
                    <a:pt x="2560" y="2711"/>
                    <a:pt x="2310" y="2276"/>
                    <a:pt x="2299" y="2265"/>
                  </a:cubicBezTo>
                  <a:lnTo>
                    <a:pt x="2299" y="2265"/>
                  </a:lnTo>
                  <a:cubicBezTo>
                    <a:pt x="2321" y="2276"/>
                    <a:pt x="2634" y="2555"/>
                    <a:pt x="2634" y="2555"/>
                  </a:cubicBezTo>
                  <a:lnTo>
                    <a:pt x="3694" y="0"/>
                  </a:ln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09;p24">
              <a:extLst>
                <a:ext uri="{FF2B5EF4-FFF2-40B4-BE49-F238E27FC236}">
                  <a16:creationId xmlns:a16="http://schemas.microsoft.com/office/drawing/2014/main" id="{4C8EF7E9-B73A-485A-8085-661FA4C4F76C}"/>
                </a:ext>
              </a:extLst>
            </p:cNvPr>
            <p:cNvSpPr/>
            <p:nvPr/>
          </p:nvSpPr>
          <p:spPr>
            <a:xfrm>
              <a:off x="4880933" y="1580589"/>
              <a:ext cx="205108" cy="438150"/>
            </a:xfrm>
            <a:custGeom>
              <a:avLst/>
              <a:gdLst/>
              <a:ahLst/>
              <a:cxnLst/>
              <a:rect l="l" t="t" r="r" b="b"/>
              <a:pathLst>
                <a:path w="1329" h="2839" extrusionOk="0">
                  <a:moveTo>
                    <a:pt x="1141" y="0"/>
                  </a:moveTo>
                  <a:cubicBezTo>
                    <a:pt x="980" y="0"/>
                    <a:pt x="0" y="396"/>
                    <a:pt x="0" y="396"/>
                  </a:cubicBezTo>
                  <a:cubicBezTo>
                    <a:pt x="0" y="396"/>
                    <a:pt x="157" y="1634"/>
                    <a:pt x="324" y="2192"/>
                  </a:cubicBezTo>
                  <a:lnTo>
                    <a:pt x="347" y="2839"/>
                  </a:lnTo>
                  <a:cubicBezTo>
                    <a:pt x="347" y="2839"/>
                    <a:pt x="893" y="1500"/>
                    <a:pt x="1105" y="1065"/>
                  </a:cubicBezTo>
                  <a:cubicBezTo>
                    <a:pt x="1329" y="641"/>
                    <a:pt x="1217" y="49"/>
                    <a:pt x="1161" y="5"/>
                  </a:cubicBezTo>
                  <a:cubicBezTo>
                    <a:pt x="1158" y="2"/>
                    <a:pt x="1151" y="0"/>
                    <a:pt x="1141" y="0"/>
                  </a:cubicBezTo>
                  <a:close/>
                </a:path>
              </a:pathLst>
            </a:custGeom>
            <a:solidFill>
              <a:srgbClr val="4449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10;p24">
              <a:extLst>
                <a:ext uri="{FF2B5EF4-FFF2-40B4-BE49-F238E27FC236}">
                  <a16:creationId xmlns:a16="http://schemas.microsoft.com/office/drawing/2014/main" id="{7B335824-94FA-405F-8638-52631CE296C5}"/>
                </a:ext>
              </a:extLst>
            </p:cNvPr>
            <p:cNvSpPr/>
            <p:nvPr/>
          </p:nvSpPr>
          <p:spPr>
            <a:xfrm>
              <a:off x="4892971" y="1538301"/>
              <a:ext cx="258507" cy="373793"/>
            </a:xfrm>
            <a:custGeom>
              <a:avLst/>
              <a:gdLst/>
              <a:ahLst/>
              <a:cxnLst/>
              <a:rect l="l" t="t" r="r" b="b"/>
              <a:pathLst>
                <a:path w="1675" h="2422" extrusionOk="0">
                  <a:moveTo>
                    <a:pt x="983" y="0"/>
                  </a:moveTo>
                  <a:cubicBezTo>
                    <a:pt x="577" y="0"/>
                    <a:pt x="58" y="349"/>
                    <a:pt x="34" y="759"/>
                  </a:cubicBezTo>
                  <a:cubicBezTo>
                    <a:pt x="1" y="1350"/>
                    <a:pt x="291" y="2421"/>
                    <a:pt x="291" y="2421"/>
                  </a:cubicBezTo>
                  <a:lnTo>
                    <a:pt x="324" y="2421"/>
                  </a:lnTo>
                  <a:cubicBezTo>
                    <a:pt x="324" y="2421"/>
                    <a:pt x="681" y="2354"/>
                    <a:pt x="737" y="2321"/>
                  </a:cubicBezTo>
                  <a:cubicBezTo>
                    <a:pt x="804" y="2299"/>
                    <a:pt x="1507" y="1652"/>
                    <a:pt x="1551" y="1562"/>
                  </a:cubicBezTo>
                  <a:cubicBezTo>
                    <a:pt x="1608" y="1484"/>
                    <a:pt x="1675" y="670"/>
                    <a:pt x="1384" y="201"/>
                  </a:cubicBezTo>
                  <a:cubicBezTo>
                    <a:pt x="1299" y="60"/>
                    <a:pt x="1151" y="0"/>
                    <a:pt x="98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11;p24">
              <a:extLst>
                <a:ext uri="{FF2B5EF4-FFF2-40B4-BE49-F238E27FC236}">
                  <a16:creationId xmlns:a16="http://schemas.microsoft.com/office/drawing/2014/main" id="{2F87EC38-DF9D-4237-B556-71990AC778A4}"/>
                </a:ext>
              </a:extLst>
            </p:cNvPr>
            <p:cNvSpPr/>
            <p:nvPr/>
          </p:nvSpPr>
          <p:spPr>
            <a:xfrm>
              <a:off x="4674281" y="1383351"/>
              <a:ext cx="439385" cy="387529"/>
            </a:xfrm>
            <a:custGeom>
              <a:avLst/>
              <a:gdLst/>
              <a:ahLst/>
              <a:cxnLst/>
              <a:rect l="l" t="t" r="r" b="b"/>
              <a:pathLst>
                <a:path w="2847" h="2511" extrusionOk="0">
                  <a:moveTo>
                    <a:pt x="2846" y="0"/>
                  </a:moveTo>
                  <a:cubicBezTo>
                    <a:pt x="2846" y="0"/>
                    <a:pt x="1696" y="11"/>
                    <a:pt x="938" y="22"/>
                  </a:cubicBezTo>
                  <a:cubicBezTo>
                    <a:pt x="659" y="33"/>
                    <a:pt x="436" y="33"/>
                    <a:pt x="347" y="45"/>
                  </a:cubicBezTo>
                  <a:cubicBezTo>
                    <a:pt x="0" y="67"/>
                    <a:pt x="168" y="1216"/>
                    <a:pt x="168" y="1216"/>
                  </a:cubicBezTo>
                  <a:lnTo>
                    <a:pt x="2444" y="2343"/>
                  </a:lnTo>
                  <a:lnTo>
                    <a:pt x="2779" y="2510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12;p24">
              <a:extLst>
                <a:ext uri="{FF2B5EF4-FFF2-40B4-BE49-F238E27FC236}">
                  <a16:creationId xmlns:a16="http://schemas.microsoft.com/office/drawing/2014/main" id="{6391A41B-C063-42B3-88BE-5D2308240AAF}"/>
                </a:ext>
              </a:extLst>
            </p:cNvPr>
            <p:cNvSpPr/>
            <p:nvPr/>
          </p:nvSpPr>
          <p:spPr>
            <a:xfrm>
              <a:off x="4674281" y="1386746"/>
              <a:ext cx="377343" cy="358360"/>
            </a:xfrm>
            <a:custGeom>
              <a:avLst/>
              <a:gdLst/>
              <a:ahLst/>
              <a:cxnLst/>
              <a:rect l="l" t="t" r="r" b="b"/>
              <a:pathLst>
                <a:path w="2445" h="2322" extrusionOk="0">
                  <a:moveTo>
                    <a:pt x="938" y="0"/>
                  </a:moveTo>
                  <a:cubicBezTo>
                    <a:pt x="659" y="11"/>
                    <a:pt x="436" y="11"/>
                    <a:pt x="347" y="23"/>
                  </a:cubicBezTo>
                  <a:cubicBezTo>
                    <a:pt x="0" y="45"/>
                    <a:pt x="168" y="1194"/>
                    <a:pt x="168" y="1194"/>
                  </a:cubicBezTo>
                  <a:lnTo>
                    <a:pt x="2444" y="2321"/>
                  </a:lnTo>
                  <a:lnTo>
                    <a:pt x="2444" y="2321"/>
                  </a:lnTo>
                  <a:lnTo>
                    <a:pt x="938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13;p24">
              <a:extLst>
                <a:ext uri="{FF2B5EF4-FFF2-40B4-BE49-F238E27FC236}">
                  <a16:creationId xmlns:a16="http://schemas.microsoft.com/office/drawing/2014/main" id="{2BAE45F2-73F0-4FEA-8891-A506EFB9A1A1}"/>
                </a:ext>
              </a:extLst>
            </p:cNvPr>
            <p:cNvSpPr/>
            <p:nvPr/>
          </p:nvSpPr>
          <p:spPr>
            <a:xfrm>
              <a:off x="4758702" y="3525493"/>
              <a:ext cx="441082" cy="351724"/>
            </a:xfrm>
            <a:custGeom>
              <a:avLst/>
              <a:gdLst/>
              <a:ahLst/>
              <a:cxnLst/>
              <a:rect l="l" t="t" r="r" b="b"/>
              <a:pathLst>
                <a:path w="2858" h="2279" extrusionOk="0">
                  <a:moveTo>
                    <a:pt x="1473" y="1"/>
                  </a:moveTo>
                  <a:lnTo>
                    <a:pt x="1473" y="636"/>
                  </a:lnTo>
                  <a:lnTo>
                    <a:pt x="1473" y="1384"/>
                  </a:lnTo>
                  <a:cubicBezTo>
                    <a:pt x="1473" y="1407"/>
                    <a:pt x="1005" y="1563"/>
                    <a:pt x="971" y="1585"/>
                  </a:cubicBezTo>
                  <a:cubicBezTo>
                    <a:pt x="692" y="1685"/>
                    <a:pt x="413" y="1764"/>
                    <a:pt x="123" y="1853"/>
                  </a:cubicBezTo>
                  <a:cubicBezTo>
                    <a:pt x="68" y="1875"/>
                    <a:pt x="1" y="1920"/>
                    <a:pt x="11" y="1975"/>
                  </a:cubicBezTo>
                  <a:cubicBezTo>
                    <a:pt x="34" y="2087"/>
                    <a:pt x="279" y="2188"/>
                    <a:pt x="368" y="2221"/>
                  </a:cubicBezTo>
                  <a:cubicBezTo>
                    <a:pt x="475" y="2263"/>
                    <a:pt x="587" y="2278"/>
                    <a:pt x="701" y="2278"/>
                  </a:cubicBezTo>
                  <a:cubicBezTo>
                    <a:pt x="824" y="2278"/>
                    <a:pt x="949" y="2261"/>
                    <a:pt x="1072" y="2243"/>
                  </a:cubicBezTo>
                  <a:cubicBezTo>
                    <a:pt x="1175" y="2232"/>
                    <a:pt x="1274" y="2229"/>
                    <a:pt x="1372" y="2229"/>
                  </a:cubicBezTo>
                  <a:cubicBezTo>
                    <a:pt x="1475" y="2229"/>
                    <a:pt x="1577" y="2232"/>
                    <a:pt x="1685" y="2232"/>
                  </a:cubicBezTo>
                  <a:cubicBezTo>
                    <a:pt x="1741" y="2232"/>
                    <a:pt x="2567" y="2210"/>
                    <a:pt x="2578" y="2165"/>
                  </a:cubicBezTo>
                  <a:lnTo>
                    <a:pt x="2589" y="2064"/>
                  </a:lnTo>
                  <a:lnTo>
                    <a:pt x="2857" y="145"/>
                  </a:lnTo>
                  <a:lnTo>
                    <a:pt x="1473" y="1"/>
                  </a:ln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14;p24">
              <a:extLst>
                <a:ext uri="{FF2B5EF4-FFF2-40B4-BE49-F238E27FC236}">
                  <a16:creationId xmlns:a16="http://schemas.microsoft.com/office/drawing/2014/main" id="{BB0F4DEC-06C0-45B8-8589-7BDB0AAFE8F8}"/>
                </a:ext>
              </a:extLst>
            </p:cNvPr>
            <p:cNvSpPr/>
            <p:nvPr/>
          </p:nvSpPr>
          <p:spPr>
            <a:xfrm>
              <a:off x="4986034" y="3525493"/>
              <a:ext cx="213751" cy="318697"/>
            </a:xfrm>
            <a:custGeom>
              <a:avLst/>
              <a:gdLst/>
              <a:ahLst/>
              <a:cxnLst/>
              <a:rect l="l" t="t" r="r" b="b"/>
              <a:pathLst>
                <a:path w="1385" h="2065" extrusionOk="0">
                  <a:moveTo>
                    <a:pt x="0" y="1"/>
                  </a:moveTo>
                  <a:lnTo>
                    <a:pt x="0" y="636"/>
                  </a:lnTo>
                  <a:cubicBezTo>
                    <a:pt x="301" y="1005"/>
                    <a:pt x="759" y="1596"/>
                    <a:pt x="1116" y="2064"/>
                  </a:cubicBezTo>
                  <a:lnTo>
                    <a:pt x="1384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15;p24">
              <a:extLst>
                <a:ext uri="{FF2B5EF4-FFF2-40B4-BE49-F238E27FC236}">
                  <a16:creationId xmlns:a16="http://schemas.microsoft.com/office/drawing/2014/main" id="{B2659A14-6D1D-4B00-982E-3B805D3DCD8A}"/>
                </a:ext>
              </a:extLst>
            </p:cNvPr>
            <p:cNvSpPr/>
            <p:nvPr/>
          </p:nvSpPr>
          <p:spPr>
            <a:xfrm>
              <a:off x="4481365" y="1383351"/>
              <a:ext cx="1548418" cy="2521176"/>
            </a:xfrm>
            <a:custGeom>
              <a:avLst/>
              <a:gdLst/>
              <a:ahLst/>
              <a:cxnLst/>
              <a:rect l="l" t="t" r="r" b="b"/>
              <a:pathLst>
                <a:path w="10033" h="16336" extrusionOk="0">
                  <a:moveTo>
                    <a:pt x="4062" y="0"/>
                  </a:moveTo>
                  <a:cubicBezTo>
                    <a:pt x="4062" y="0"/>
                    <a:pt x="3538" y="2577"/>
                    <a:pt x="2958" y="3425"/>
                  </a:cubicBezTo>
                  <a:lnTo>
                    <a:pt x="2936" y="4117"/>
                  </a:lnTo>
                  <a:lnTo>
                    <a:pt x="3794" y="3738"/>
                  </a:lnTo>
                  <a:lnTo>
                    <a:pt x="4208" y="4541"/>
                  </a:lnTo>
                  <a:lnTo>
                    <a:pt x="4788" y="5679"/>
                  </a:lnTo>
                  <a:lnTo>
                    <a:pt x="4821" y="5746"/>
                  </a:lnTo>
                  <a:lnTo>
                    <a:pt x="4821" y="5758"/>
                  </a:lnTo>
                  <a:cubicBezTo>
                    <a:pt x="4821" y="5758"/>
                    <a:pt x="4275" y="5791"/>
                    <a:pt x="3571" y="5858"/>
                  </a:cubicBezTo>
                  <a:cubicBezTo>
                    <a:pt x="3504" y="5858"/>
                    <a:pt x="3427" y="5869"/>
                    <a:pt x="3360" y="5880"/>
                  </a:cubicBezTo>
                  <a:cubicBezTo>
                    <a:pt x="2824" y="5924"/>
                    <a:pt x="2210" y="6003"/>
                    <a:pt x="1697" y="6081"/>
                  </a:cubicBezTo>
                  <a:cubicBezTo>
                    <a:pt x="1697" y="6081"/>
                    <a:pt x="436" y="8101"/>
                    <a:pt x="1" y="9562"/>
                  </a:cubicBezTo>
                  <a:lnTo>
                    <a:pt x="704" y="10075"/>
                  </a:lnTo>
                  <a:lnTo>
                    <a:pt x="1441" y="10611"/>
                  </a:lnTo>
                  <a:lnTo>
                    <a:pt x="1451" y="13166"/>
                  </a:lnTo>
                  <a:cubicBezTo>
                    <a:pt x="1451" y="13166"/>
                    <a:pt x="5156" y="15220"/>
                    <a:pt x="6596" y="16011"/>
                  </a:cubicBezTo>
                  <a:cubicBezTo>
                    <a:pt x="6953" y="16201"/>
                    <a:pt x="7186" y="16335"/>
                    <a:pt x="7198" y="16335"/>
                  </a:cubicBezTo>
                  <a:cubicBezTo>
                    <a:pt x="7153" y="16268"/>
                    <a:pt x="7655" y="11191"/>
                    <a:pt x="7655" y="11035"/>
                  </a:cubicBezTo>
                  <a:cubicBezTo>
                    <a:pt x="7655" y="10868"/>
                    <a:pt x="8012" y="10990"/>
                    <a:pt x="8012" y="10834"/>
                  </a:cubicBezTo>
                  <a:cubicBezTo>
                    <a:pt x="8012" y="10678"/>
                    <a:pt x="7677" y="10154"/>
                    <a:pt x="7711" y="10053"/>
                  </a:cubicBezTo>
                  <a:cubicBezTo>
                    <a:pt x="7744" y="9941"/>
                    <a:pt x="8034" y="10075"/>
                    <a:pt x="7990" y="9908"/>
                  </a:cubicBezTo>
                  <a:cubicBezTo>
                    <a:pt x="7934" y="9741"/>
                    <a:pt x="7912" y="9383"/>
                    <a:pt x="7912" y="9383"/>
                  </a:cubicBezTo>
                  <a:lnTo>
                    <a:pt x="9407" y="8781"/>
                  </a:lnTo>
                  <a:cubicBezTo>
                    <a:pt x="9407" y="8781"/>
                    <a:pt x="9608" y="7788"/>
                    <a:pt x="9708" y="6806"/>
                  </a:cubicBezTo>
                  <a:cubicBezTo>
                    <a:pt x="9753" y="6315"/>
                    <a:pt x="9787" y="5825"/>
                    <a:pt x="9753" y="5456"/>
                  </a:cubicBezTo>
                  <a:cubicBezTo>
                    <a:pt x="9753" y="5411"/>
                    <a:pt x="9742" y="5356"/>
                    <a:pt x="9742" y="5311"/>
                  </a:cubicBezTo>
                  <a:cubicBezTo>
                    <a:pt x="9742" y="5311"/>
                    <a:pt x="10032" y="5255"/>
                    <a:pt x="9809" y="4820"/>
                  </a:cubicBezTo>
                  <a:cubicBezTo>
                    <a:pt x="9809" y="4820"/>
                    <a:pt x="9653" y="3013"/>
                    <a:pt x="6785" y="524"/>
                  </a:cubicBezTo>
                  <a:cubicBezTo>
                    <a:pt x="6785" y="524"/>
                    <a:pt x="5814" y="22"/>
                    <a:pt x="40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16;p24">
              <a:extLst>
                <a:ext uri="{FF2B5EF4-FFF2-40B4-BE49-F238E27FC236}">
                  <a16:creationId xmlns:a16="http://schemas.microsoft.com/office/drawing/2014/main" id="{305B08A9-E5F4-40E3-AC6C-1D52C51F8B76}"/>
                </a:ext>
              </a:extLst>
            </p:cNvPr>
            <p:cNvSpPr/>
            <p:nvPr/>
          </p:nvSpPr>
          <p:spPr>
            <a:xfrm>
              <a:off x="4590016" y="1528270"/>
              <a:ext cx="909327" cy="1492704"/>
            </a:xfrm>
            <a:custGeom>
              <a:avLst/>
              <a:gdLst/>
              <a:ahLst/>
              <a:cxnLst/>
              <a:rect l="l" t="t" r="r" b="b"/>
              <a:pathLst>
                <a:path w="5892" h="9672" extrusionOk="0">
                  <a:moveTo>
                    <a:pt x="4979" y="1"/>
                  </a:moveTo>
                  <a:cubicBezTo>
                    <a:pt x="4650" y="1"/>
                    <a:pt x="3899" y="101"/>
                    <a:pt x="3760" y="1003"/>
                  </a:cubicBezTo>
                  <a:cubicBezTo>
                    <a:pt x="3660" y="1638"/>
                    <a:pt x="3504" y="3602"/>
                    <a:pt x="3504" y="3602"/>
                  </a:cubicBezTo>
                  <a:lnTo>
                    <a:pt x="4084" y="4740"/>
                  </a:lnTo>
                  <a:lnTo>
                    <a:pt x="4117" y="4807"/>
                  </a:lnTo>
                  <a:lnTo>
                    <a:pt x="4117" y="4819"/>
                  </a:lnTo>
                  <a:cubicBezTo>
                    <a:pt x="4117" y="4819"/>
                    <a:pt x="2187" y="5800"/>
                    <a:pt x="1417" y="6704"/>
                  </a:cubicBezTo>
                  <a:cubicBezTo>
                    <a:pt x="836" y="7396"/>
                    <a:pt x="268" y="8389"/>
                    <a:pt x="0" y="9136"/>
                  </a:cubicBezTo>
                  <a:lnTo>
                    <a:pt x="737" y="9672"/>
                  </a:lnTo>
                  <a:cubicBezTo>
                    <a:pt x="737" y="9672"/>
                    <a:pt x="926" y="8534"/>
                    <a:pt x="1305" y="7954"/>
                  </a:cubicBezTo>
                  <a:cubicBezTo>
                    <a:pt x="1707" y="7351"/>
                    <a:pt x="2098" y="6916"/>
                    <a:pt x="2633" y="6503"/>
                  </a:cubicBezTo>
                  <a:cubicBezTo>
                    <a:pt x="3258" y="6024"/>
                    <a:pt x="3715" y="6057"/>
                    <a:pt x="4005" y="5856"/>
                  </a:cubicBezTo>
                  <a:cubicBezTo>
                    <a:pt x="4307" y="5644"/>
                    <a:pt x="3961" y="5399"/>
                    <a:pt x="4184" y="5064"/>
                  </a:cubicBezTo>
                  <a:cubicBezTo>
                    <a:pt x="4385" y="4752"/>
                    <a:pt x="4452" y="4372"/>
                    <a:pt x="4474" y="4004"/>
                  </a:cubicBezTo>
                  <a:cubicBezTo>
                    <a:pt x="4486" y="3647"/>
                    <a:pt x="4508" y="3289"/>
                    <a:pt x="4530" y="2922"/>
                  </a:cubicBezTo>
                  <a:cubicBezTo>
                    <a:pt x="4541" y="2542"/>
                    <a:pt x="4508" y="2163"/>
                    <a:pt x="4407" y="1794"/>
                  </a:cubicBezTo>
                  <a:cubicBezTo>
                    <a:pt x="4362" y="1627"/>
                    <a:pt x="5277" y="1415"/>
                    <a:pt x="5188" y="1259"/>
                  </a:cubicBezTo>
                  <a:cubicBezTo>
                    <a:pt x="5155" y="1181"/>
                    <a:pt x="5892" y="311"/>
                    <a:pt x="5133" y="9"/>
                  </a:cubicBezTo>
                  <a:cubicBezTo>
                    <a:pt x="5133" y="9"/>
                    <a:pt x="5073" y="1"/>
                    <a:pt x="4979" y="1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17;p24">
              <a:extLst>
                <a:ext uri="{FF2B5EF4-FFF2-40B4-BE49-F238E27FC236}">
                  <a16:creationId xmlns:a16="http://schemas.microsoft.com/office/drawing/2014/main" id="{E3F66230-D29A-45F6-8342-AECBBB159CA1}"/>
                </a:ext>
              </a:extLst>
            </p:cNvPr>
            <p:cNvSpPr/>
            <p:nvPr/>
          </p:nvSpPr>
          <p:spPr>
            <a:xfrm>
              <a:off x="5499191" y="2433741"/>
              <a:ext cx="480591" cy="1470789"/>
            </a:xfrm>
            <a:custGeom>
              <a:avLst/>
              <a:gdLst/>
              <a:ahLst/>
              <a:cxnLst/>
              <a:rect l="l" t="t" r="r" b="b"/>
              <a:pathLst>
                <a:path w="3114" h="9530" extrusionOk="0">
                  <a:moveTo>
                    <a:pt x="3113" y="0"/>
                  </a:moveTo>
                  <a:lnTo>
                    <a:pt x="3113" y="0"/>
                  </a:lnTo>
                  <a:cubicBezTo>
                    <a:pt x="2946" y="402"/>
                    <a:pt x="2667" y="837"/>
                    <a:pt x="2254" y="1139"/>
                  </a:cubicBezTo>
                  <a:cubicBezTo>
                    <a:pt x="1228" y="1886"/>
                    <a:pt x="658" y="1786"/>
                    <a:pt x="893" y="2198"/>
                  </a:cubicBezTo>
                  <a:cubicBezTo>
                    <a:pt x="1116" y="2611"/>
                    <a:pt x="558" y="2756"/>
                    <a:pt x="715" y="3046"/>
                  </a:cubicBezTo>
                  <a:cubicBezTo>
                    <a:pt x="859" y="3336"/>
                    <a:pt x="1038" y="4162"/>
                    <a:pt x="692" y="4273"/>
                  </a:cubicBezTo>
                  <a:cubicBezTo>
                    <a:pt x="425" y="4352"/>
                    <a:pt x="123" y="7722"/>
                    <a:pt x="1" y="9205"/>
                  </a:cubicBezTo>
                  <a:cubicBezTo>
                    <a:pt x="368" y="9406"/>
                    <a:pt x="603" y="9529"/>
                    <a:pt x="603" y="9529"/>
                  </a:cubicBezTo>
                  <a:cubicBezTo>
                    <a:pt x="558" y="9507"/>
                    <a:pt x="1060" y="4397"/>
                    <a:pt x="1060" y="4229"/>
                  </a:cubicBezTo>
                  <a:cubicBezTo>
                    <a:pt x="1060" y="4062"/>
                    <a:pt x="1417" y="4184"/>
                    <a:pt x="1417" y="4028"/>
                  </a:cubicBezTo>
                  <a:cubicBezTo>
                    <a:pt x="1417" y="3872"/>
                    <a:pt x="1082" y="3348"/>
                    <a:pt x="1116" y="3247"/>
                  </a:cubicBezTo>
                  <a:cubicBezTo>
                    <a:pt x="1149" y="3135"/>
                    <a:pt x="1439" y="3269"/>
                    <a:pt x="1395" y="3102"/>
                  </a:cubicBezTo>
                  <a:cubicBezTo>
                    <a:pt x="1339" y="2935"/>
                    <a:pt x="1317" y="2577"/>
                    <a:pt x="1317" y="2577"/>
                  </a:cubicBezTo>
                  <a:lnTo>
                    <a:pt x="2812" y="1975"/>
                  </a:lnTo>
                  <a:cubicBezTo>
                    <a:pt x="2812" y="1975"/>
                    <a:pt x="3013" y="982"/>
                    <a:pt x="3113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18;p24">
              <a:extLst>
                <a:ext uri="{FF2B5EF4-FFF2-40B4-BE49-F238E27FC236}">
                  <a16:creationId xmlns:a16="http://schemas.microsoft.com/office/drawing/2014/main" id="{3AF0F0D0-57F8-487A-A06C-43BEB4D41A7C}"/>
                </a:ext>
              </a:extLst>
            </p:cNvPr>
            <p:cNvSpPr/>
            <p:nvPr/>
          </p:nvSpPr>
          <p:spPr>
            <a:xfrm>
              <a:off x="5451039" y="2110414"/>
              <a:ext cx="563159" cy="164981"/>
            </a:xfrm>
            <a:custGeom>
              <a:avLst/>
              <a:gdLst/>
              <a:ahLst/>
              <a:cxnLst/>
              <a:rect l="l" t="t" r="r" b="b"/>
              <a:pathLst>
                <a:path w="3649" h="1069" extrusionOk="0">
                  <a:moveTo>
                    <a:pt x="2676" y="0"/>
                  </a:moveTo>
                  <a:cubicBezTo>
                    <a:pt x="2475" y="0"/>
                    <a:pt x="2284" y="27"/>
                    <a:pt x="2165" y="109"/>
                  </a:cubicBezTo>
                  <a:cubicBezTo>
                    <a:pt x="1808" y="355"/>
                    <a:pt x="0" y="734"/>
                    <a:pt x="0" y="734"/>
                  </a:cubicBezTo>
                  <a:cubicBezTo>
                    <a:pt x="0" y="734"/>
                    <a:pt x="287" y="1069"/>
                    <a:pt x="1079" y="1069"/>
                  </a:cubicBezTo>
                  <a:cubicBezTo>
                    <a:pt x="1370" y="1069"/>
                    <a:pt x="1728" y="1024"/>
                    <a:pt x="2165" y="901"/>
                  </a:cubicBezTo>
                  <a:cubicBezTo>
                    <a:pt x="3648" y="489"/>
                    <a:pt x="3526" y="109"/>
                    <a:pt x="3526" y="109"/>
                  </a:cubicBezTo>
                  <a:cubicBezTo>
                    <a:pt x="3526" y="109"/>
                    <a:pt x="3080" y="0"/>
                    <a:pt x="2676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19;p24">
              <a:extLst>
                <a:ext uri="{FF2B5EF4-FFF2-40B4-BE49-F238E27FC236}">
                  <a16:creationId xmlns:a16="http://schemas.microsoft.com/office/drawing/2014/main" id="{A8DD908E-F353-466B-9BC4-AC80248608F2}"/>
                </a:ext>
              </a:extLst>
            </p:cNvPr>
            <p:cNvSpPr/>
            <p:nvPr/>
          </p:nvSpPr>
          <p:spPr>
            <a:xfrm>
              <a:off x="5438847" y="2001455"/>
              <a:ext cx="620571" cy="282891"/>
            </a:xfrm>
            <a:custGeom>
              <a:avLst/>
              <a:gdLst/>
              <a:ahLst/>
              <a:cxnLst/>
              <a:rect l="l" t="t" r="r" b="b"/>
              <a:pathLst>
                <a:path w="4021" h="1833" extrusionOk="0">
                  <a:moveTo>
                    <a:pt x="3588" y="1"/>
                  </a:moveTo>
                  <a:cubicBezTo>
                    <a:pt x="3533" y="1"/>
                    <a:pt x="3472" y="4"/>
                    <a:pt x="3404" y="12"/>
                  </a:cubicBezTo>
                  <a:cubicBezTo>
                    <a:pt x="3370" y="12"/>
                    <a:pt x="3337" y="447"/>
                    <a:pt x="2043" y="860"/>
                  </a:cubicBezTo>
                  <a:cubicBezTo>
                    <a:pt x="1686" y="960"/>
                    <a:pt x="1317" y="1071"/>
                    <a:pt x="972" y="1172"/>
                  </a:cubicBezTo>
                  <a:cubicBezTo>
                    <a:pt x="648" y="1272"/>
                    <a:pt x="335" y="1351"/>
                    <a:pt x="79" y="1429"/>
                  </a:cubicBezTo>
                  <a:cubicBezTo>
                    <a:pt x="34" y="1562"/>
                    <a:pt x="1" y="1696"/>
                    <a:pt x="1" y="1830"/>
                  </a:cubicBezTo>
                  <a:cubicBezTo>
                    <a:pt x="37" y="1832"/>
                    <a:pt x="76" y="1832"/>
                    <a:pt x="115" y="1832"/>
                  </a:cubicBezTo>
                  <a:cubicBezTo>
                    <a:pt x="399" y="1832"/>
                    <a:pt x="750" y="1794"/>
                    <a:pt x="1161" y="1696"/>
                  </a:cubicBezTo>
                  <a:cubicBezTo>
                    <a:pt x="2512" y="1396"/>
                    <a:pt x="3259" y="1128"/>
                    <a:pt x="3605" y="815"/>
                  </a:cubicBezTo>
                  <a:cubicBezTo>
                    <a:pt x="3761" y="670"/>
                    <a:pt x="3906" y="491"/>
                    <a:pt x="3962" y="335"/>
                  </a:cubicBezTo>
                  <a:cubicBezTo>
                    <a:pt x="4020" y="152"/>
                    <a:pt x="3944" y="1"/>
                    <a:pt x="3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20;p24">
              <a:extLst>
                <a:ext uri="{FF2B5EF4-FFF2-40B4-BE49-F238E27FC236}">
                  <a16:creationId xmlns:a16="http://schemas.microsoft.com/office/drawing/2014/main" id="{61DE47D3-8DA2-4A58-AA4D-580165168B8C}"/>
                </a:ext>
              </a:extLst>
            </p:cNvPr>
            <p:cNvSpPr/>
            <p:nvPr/>
          </p:nvSpPr>
          <p:spPr>
            <a:xfrm>
              <a:off x="5438847" y="2053156"/>
              <a:ext cx="611620" cy="231190"/>
            </a:xfrm>
            <a:custGeom>
              <a:avLst/>
              <a:gdLst/>
              <a:ahLst/>
              <a:cxnLst/>
              <a:rect l="l" t="t" r="r" b="b"/>
              <a:pathLst>
                <a:path w="3963" h="1498" extrusionOk="0">
                  <a:moveTo>
                    <a:pt x="3962" y="0"/>
                  </a:moveTo>
                  <a:lnTo>
                    <a:pt x="3962" y="0"/>
                  </a:lnTo>
                  <a:cubicBezTo>
                    <a:pt x="3694" y="223"/>
                    <a:pt x="3125" y="637"/>
                    <a:pt x="2221" y="904"/>
                  </a:cubicBezTo>
                  <a:cubicBezTo>
                    <a:pt x="2008" y="968"/>
                    <a:pt x="1815" y="995"/>
                    <a:pt x="1643" y="995"/>
                  </a:cubicBezTo>
                  <a:cubicBezTo>
                    <a:pt x="1366" y="995"/>
                    <a:pt x="1143" y="927"/>
                    <a:pt x="972" y="837"/>
                  </a:cubicBezTo>
                  <a:cubicBezTo>
                    <a:pt x="648" y="937"/>
                    <a:pt x="335" y="1016"/>
                    <a:pt x="79" y="1094"/>
                  </a:cubicBezTo>
                  <a:cubicBezTo>
                    <a:pt x="34" y="1227"/>
                    <a:pt x="1" y="1361"/>
                    <a:pt x="1" y="1495"/>
                  </a:cubicBezTo>
                  <a:cubicBezTo>
                    <a:pt x="37" y="1497"/>
                    <a:pt x="76" y="1497"/>
                    <a:pt x="115" y="1497"/>
                  </a:cubicBezTo>
                  <a:cubicBezTo>
                    <a:pt x="399" y="1497"/>
                    <a:pt x="750" y="1459"/>
                    <a:pt x="1161" y="1361"/>
                  </a:cubicBezTo>
                  <a:cubicBezTo>
                    <a:pt x="2512" y="1061"/>
                    <a:pt x="3259" y="793"/>
                    <a:pt x="3605" y="480"/>
                  </a:cubicBezTo>
                  <a:cubicBezTo>
                    <a:pt x="3761" y="335"/>
                    <a:pt x="3906" y="156"/>
                    <a:pt x="3962" y="0"/>
                  </a:cubicBezTo>
                  <a:close/>
                </a:path>
              </a:pathLst>
            </a:custGeom>
            <a:solidFill>
              <a:srgbClr val="7B7E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21;p24">
              <a:extLst>
                <a:ext uri="{FF2B5EF4-FFF2-40B4-BE49-F238E27FC236}">
                  <a16:creationId xmlns:a16="http://schemas.microsoft.com/office/drawing/2014/main" id="{2E3DC970-B185-41A6-8D72-66E0287CB59B}"/>
                </a:ext>
              </a:extLst>
            </p:cNvPr>
            <p:cNvSpPr/>
            <p:nvPr/>
          </p:nvSpPr>
          <p:spPr>
            <a:xfrm>
              <a:off x="4766110" y="2874516"/>
              <a:ext cx="83957" cy="49849"/>
            </a:xfrm>
            <a:custGeom>
              <a:avLst/>
              <a:gdLst/>
              <a:ahLst/>
              <a:cxnLst/>
              <a:rect l="l" t="t" r="r" b="b"/>
              <a:pathLst>
                <a:path w="544" h="323" extrusionOk="0">
                  <a:moveTo>
                    <a:pt x="276" y="1"/>
                  </a:moveTo>
                  <a:cubicBezTo>
                    <a:pt x="276" y="1"/>
                    <a:pt x="86" y="135"/>
                    <a:pt x="42" y="179"/>
                  </a:cubicBezTo>
                  <a:cubicBezTo>
                    <a:pt x="1" y="212"/>
                    <a:pt x="85" y="322"/>
                    <a:pt x="208" y="322"/>
                  </a:cubicBezTo>
                  <a:cubicBezTo>
                    <a:pt x="253" y="322"/>
                    <a:pt x="303" y="307"/>
                    <a:pt x="354" y="269"/>
                  </a:cubicBezTo>
                  <a:cubicBezTo>
                    <a:pt x="543" y="135"/>
                    <a:pt x="365" y="12"/>
                    <a:pt x="276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22;p24">
              <a:extLst>
                <a:ext uri="{FF2B5EF4-FFF2-40B4-BE49-F238E27FC236}">
                  <a16:creationId xmlns:a16="http://schemas.microsoft.com/office/drawing/2014/main" id="{08E3A422-5EEC-469C-9633-90A25C09ED4B}"/>
                </a:ext>
              </a:extLst>
            </p:cNvPr>
            <p:cNvSpPr/>
            <p:nvPr/>
          </p:nvSpPr>
          <p:spPr>
            <a:xfrm>
              <a:off x="4784475" y="2722961"/>
              <a:ext cx="363607" cy="284280"/>
            </a:xfrm>
            <a:custGeom>
              <a:avLst/>
              <a:gdLst/>
              <a:ahLst/>
              <a:cxnLst/>
              <a:rect l="l" t="t" r="r" b="b"/>
              <a:pathLst>
                <a:path w="2356" h="1842" extrusionOk="0">
                  <a:moveTo>
                    <a:pt x="960" y="1"/>
                  </a:moveTo>
                  <a:lnTo>
                    <a:pt x="860" y="101"/>
                  </a:lnTo>
                  <a:cubicBezTo>
                    <a:pt x="726" y="269"/>
                    <a:pt x="592" y="436"/>
                    <a:pt x="469" y="604"/>
                  </a:cubicBezTo>
                  <a:cubicBezTo>
                    <a:pt x="391" y="693"/>
                    <a:pt x="313" y="782"/>
                    <a:pt x="235" y="882"/>
                  </a:cubicBezTo>
                  <a:cubicBezTo>
                    <a:pt x="213" y="916"/>
                    <a:pt x="191" y="949"/>
                    <a:pt x="157" y="983"/>
                  </a:cubicBezTo>
                  <a:cubicBezTo>
                    <a:pt x="134" y="1016"/>
                    <a:pt x="112" y="1061"/>
                    <a:pt x="90" y="1094"/>
                  </a:cubicBezTo>
                  <a:cubicBezTo>
                    <a:pt x="67" y="1139"/>
                    <a:pt x="57" y="1184"/>
                    <a:pt x="34" y="1228"/>
                  </a:cubicBezTo>
                  <a:cubicBezTo>
                    <a:pt x="12" y="1318"/>
                    <a:pt x="0" y="1418"/>
                    <a:pt x="0" y="1507"/>
                  </a:cubicBezTo>
                  <a:cubicBezTo>
                    <a:pt x="0" y="1563"/>
                    <a:pt x="0" y="1618"/>
                    <a:pt x="12" y="1663"/>
                  </a:cubicBezTo>
                  <a:cubicBezTo>
                    <a:pt x="23" y="1719"/>
                    <a:pt x="34" y="1764"/>
                    <a:pt x="79" y="1809"/>
                  </a:cubicBezTo>
                  <a:lnTo>
                    <a:pt x="90" y="1819"/>
                  </a:lnTo>
                  <a:cubicBezTo>
                    <a:pt x="101" y="1819"/>
                    <a:pt x="112" y="1809"/>
                    <a:pt x="124" y="1797"/>
                  </a:cubicBezTo>
                  <a:cubicBezTo>
                    <a:pt x="168" y="1708"/>
                    <a:pt x="168" y="1618"/>
                    <a:pt x="179" y="1529"/>
                  </a:cubicBezTo>
                  <a:cubicBezTo>
                    <a:pt x="191" y="1452"/>
                    <a:pt x="201" y="1340"/>
                    <a:pt x="258" y="1284"/>
                  </a:cubicBezTo>
                  <a:lnTo>
                    <a:pt x="258" y="1284"/>
                  </a:lnTo>
                  <a:cubicBezTo>
                    <a:pt x="235" y="1440"/>
                    <a:pt x="201" y="1596"/>
                    <a:pt x="201" y="1752"/>
                  </a:cubicBezTo>
                  <a:cubicBezTo>
                    <a:pt x="201" y="1786"/>
                    <a:pt x="201" y="1819"/>
                    <a:pt x="224" y="1842"/>
                  </a:cubicBezTo>
                  <a:cubicBezTo>
                    <a:pt x="246" y="1842"/>
                    <a:pt x="268" y="1842"/>
                    <a:pt x="291" y="1819"/>
                  </a:cubicBezTo>
                  <a:cubicBezTo>
                    <a:pt x="302" y="1809"/>
                    <a:pt x="313" y="1786"/>
                    <a:pt x="325" y="1764"/>
                  </a:cubicBezTo>
                  <a:cubicBezTo>
                    <a:pt x="369" y="1652"/>
                    <a:pt x="402" y="1518"/>
                    <a:pt x="469" y="1407"/>
                  </a:cubicBezTo>
                  <a:cubicBezTo>
                    <a:pt x="471" y="1405"/>
                    <a:pt x="473" y="1404"/>
                    <a:pt x="475" y="1404"/>
                  </a:cubicBezTo>
                  <a:cubicBezTo>
                    <a:pt x="481" y="1404"/>
                    <a:pt x="481" y="1420"/>
                    <a:pt x="481" y="1429"/>
                  </a:cubicBezTo>
                  <a:cubicBezTo>
                    <a:pt x="458" y="1541"/>
                    <a:pt x="414" y="1641"/>
                    <a:pt x="391" y="1752"/>
                  </a:cubicBezTo>
                  <a:cubicBezTo>
                    <a:pt x="391" y="1775"/>
                    <a:pt x="391" y="1809"/>
                    <a:pt x="402" y="1831"/>
                  </a:cubicBezTo>
                  <a:cubicBezTo>
                    <a:pt x="413" y="1836"/>
                    <a:pt x="424" y="1839"/>
                    <a:pt x="436" y="1839"/>
                  </a:cubicBezTo>
                  <a:cubicBezTo>
                    <a:pt x="447" y="1839"/>
                    <a:pt x="458" y="1836"/>
                    <a:pt x="469" y="1831"/>
                  </a:cubicBezTo>
                  <a:cubicBezTo>
                    <a:pt x="481" y="1831"/>
                    <a:pt x="503" y="1809"/>
                    <a:pt x="514" y="1797"/>
                  </a:cubicBezTo>
                  <a:cubicBezTo>
                    <a:pt x="548" y="1752"/>
                    <a:pt x="581" y="1708"/>
                    <a:pt x="603" y="1663"/>
                  </a:cubicBezTo>
                  <a:cubicBezTo>
                    <a:pt x="637" y="1630"/>
                    <a:pt x="648" y="1574"/>
                    <a:pt x="670" y="1529"/>
                  </a:cubicBezTo>
                  <a:cubicBezTo>
                    <a:pt x="704" y="1485"/>
                    <a:pt x="749" y="1429"/>
                    <a:pt x="771" y="1373"/>
                  </a:cubicBezTo>
                  <a:cubicBezTo>
                    <a:pt x="782" y="1340"/>
                    <a:pt x="826" y="1318"/>
                    <a:pt x="860" y="1306"/>
                  </a:cubicBezTo>
                  <a:cubicBezTo>
                    <a:pt x="893" y="1273"/>
                    <a:pt x="938" y="1261"/>
                    <a:pt x="982" y="1228"/>
                  </a:cubicBezTo>
                  <a:cubicBezTo>
                    <a:pt x="1083" y="1139"/>
                    <a:pt x="1083" y="1028"/>
                    <a:pt x="1049" y="904"/>
                  </a:cubicBezTo>
                  <a:lnTo>
                    <a:pt x="1139" y="882"/>
                  </a:lnTo>
                  <a:lnTo>
                    <a:pt x="1440" y="782"/>
                  </a:lnTo>
                  <a:lnTo>
                    <a:pt x="2355" y="503"/>
                  </a:lnTo>
                  <a:cubicBezTo>
                    <a:pt x="2355" y="503"/>
                    <a:pt x="1473" y="46"/>
                    <a:pt x="960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23;p24">
              <a:extLst>
                <a:ext uri="{FF2B5EF4-FFF2-40B4-BE49-F238E27FC236}">
                  <a16:creationId xmlns:a16="http://schemas.microsoft.com/office/drawing/2014/main" id="{4B5D99C8-1D88-4200-AE19-6E2E478DFC3C}"/>
                </a:ext>
              </a:extLst>
            </p:cNvPr>
            <p:cNvSpPr/>
            <p:nvPr/>
          </p:nvSpPr>
          <p:spPr>
            <a:xfrm>
              <a:off x="4934332" y="2843650"/>
              <a:ext cx="25928" cy="18983"/>
            </a:xfrm>
            <a:custGeom>
              <a:avLst/>
              <a:gdLst/>
              <a:ahLst/>
              <a:cxnLst/>
              <a:rect l="l" t="t" r="r" b="b"/>
              <a:pathLst>
                <a:path w="168" h="123" extrusionOk="0">
                  <a:moveTo>
                    <a:pt x="1" y="0"/>
                  </a:moveTo>
                  <a:lnTo>
                    <a:pt x="78" y="122"/>
                  </a:lnTo>
                  <a:lnTo>
                    <a:pt x="168" y="1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24;p24">
              <a:extLst>
                <a:ext uri="{FF2B5EF4-FFF2-40B4-BE49-F238E27FC236}">
                  <a16:creationId xmlns:a16="http://schemas.microsoft.com/office/drawing/2014/main" id="{952D202B-EF94-438D-AC69-8EE506B6C909}"/>
                </a:ext>
              </a:extLst>
            </p:cNvPr>
            <p:cNvSpPr/>
            <p:nvPr/>
          </p:nvSpPr>
          <p:spPr>
            <a:xfrm>
              <a:off x="4917201" y="2722961"/>
              <a:ext cx="230881" cy="120842"/>
            </a:xfrm>
            <a:custGeom>
              <a:avLst/>
              <a:gdLst/>
              <a:ahLst/>
              <a:cxnLst/>
              <a:rect l="l" t="t" r="r" b="b"/>
              <a:pathLst>
                <a:path w="1496" h="783" extrusionOk="0">
                  <a:moveTo>
                    <a:pt x="100" y="1"/>
                  </a:moveTo>
                  <a:lnTo>
                    <a:pt x="0" y="101"/>
                  </a:lnTo>
                  <a:lnTo>
                    <a:pt x="580" y="782"/>
                  </a:lnTo>
                  <a:lnTo>
                    <a:pt x="1495" y="503"/>
                  </a:lnTo>
                  <a:cubicBezTo>
                    <a:pt x="1495" y="503"/>
                    <a:pt x="613" y="46"/>
                    <a:pt x="100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25;p24">
              <a:extLst>
                <a:ext uri="{FF2B5EF4-FFF2-40B4-BE49-F238E27FC236}">
                  <a16:creationId xmlns:a16="http://schemas.microsoft.com/office/drawing/2014/main" id="{D9CA0A6C-3F31-413F-9FCB-EFEB931BC143}"/>
                </a:ext>
              </a:extLst>
            </p:cNvPr>
            <p:cNvSpPr/>
            <p:nvPr/>
          </p:nvSpPr>
          <p:spPr>
            <a:xfrm>
              <a:off x="4894669" y="1530122"/>
              <a:ext cx="701133" cy="1349638"/>
            </a:xfrm>
            <a:custGeom>
              <a:avLst/>
              <a:gdLst/>
              <a:ahLst/>
              <a:cxnLst/>
              <a:rect l="l" t="t" r="r" b="b"/>
              <a:pathLst>
                <a:path w="4543" h="8745" extrusionOk="0">
                  <a:moveTo>
                    <a:pt x="3202" y="1"/>
                  </a:moveTo>
                  <a:cubicBezTo>
                    <a:pt x="2468" y="1"/>
                    <a:pt x="2038" y="476"/>
                    <a:pt x="1964" y="912"/>
                  </a:cubicBezTo>
                  <a:cubicBezTo>
                    <a:pt x="1887" y="1381"/>
                    <a:pt x="2043" y="4427"/>
                    <a:pt x="1674" y="5197"/>
                  </a:cubicBezTo>
                  <a:cubicBezTo>
                    <a:pt x="1540" y="5476"/>
                    <a:pt x="1" y="7741"/>
                    <a:pt x="1" y="7741"/>
                  </a:cubicBezTo>
                  <a:lnTo>
                    <a:pt x="146" y="7842"/>
                  </a:lnTo>
                  <a:lnTo>
                    <a:pt x="168" y="7864"/>
                  </a:lnTo>
                  <a:lnTo>
                    <a:pt x="938" y="8410"/>
                  </a:lnTo>
                  <a:lnTo>
                    <a:pt x="972" y="8432"/>
                  </a:lnTo>
                  <a:lnTo>
                    <a:pt x="1106" y="8533"/>
                  </a:lnTo>
                  <a:lnTo>
                    <a:pt x="1407" y="8745"/>
                  </a:lnTo>
                  <a:cubicBezTo>
                    <a:pt x="1407" y="8745"/>
                    <a:pt x="3851" y="6815"/>
                    <a:pt x="4230" y="6000"/>
                  </a:cubicBezTo>
                  <a:cubicBezTo>
                    <a:pt x="4542" y="5331"/>
                    <a:pt x="4486" y="2285"/>
                    <a:pt x="4453" y="1135"/>
                  </a:cubicBezTo>
                  <a:lnTo>
                    <a:pt x="4453" y="867"/>
                  </a:lnTo>
                  <a:cubicBezTo>
                    <a:pt x="4441" y="733"/>
                    <a:pt x="4397" y="600"/>
                    <a:pt x="4319" y="488"/>
                  </a:cubicBezTo>
                  <a:cubicBezTo>
                    <a:pt x="4174" y="309"/>
                    <a:pt x="3884" y="53"/>
                    <a:pt x="3370" y="9"/>
                  </a:cubicBezTo>
                  <a:cubicBezTo>
                    <a:pt x="3313" y="3"/>
                    <a:pt x="3257" y="1"/>
                    <a:pt x="32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26;p24">
              <a:extLst>
                <a:ext uri="{FF2B5EF4-FFF2-40B4-BE49-F238E27FC236}">
                  <a16:creationId xmlns:a16="http://schemas.microsoft.com/office/drawing/2014/main" id="{4EF313C8-FA3A-40BC-87F9-CCCAC39535BB}"/>
                </a:ext>
              </a:extLst>
            </p:cNvPr>
            <p:cNvSpPr/>
            <p:nvPr/>
          </p:nvSpPr>
          <p:spPr>
            <a:xfrm>
              <a:off x="5065207" y="1705290"/>
              <a:ext cx="530595" cy="1174470"/>
            </a:xfrm>
            <a:custGeom>
              <a:avLst/>
              <a:gdLst/>
              <a:ahLst/>
              <a:cxnLst/>
              <a:rect l="l" t="t" r="r" b="b"/>
              <a:pathLst>
                <a:path w="3438" h="7610" extrusionOk="0">
                  <a:moveTo>
                    <a:pt x="3348" y="0"/>
                  </a:moveTo>
                  <a:lnTo>
                    <a:pt x="3348" y="0"/>
                  </a:lnTo>
                  <a:cubicBezTo>
                    <a:pt x="3259" y="1016"/>
                    <a:pt x="3403" y="4463"/>
                    <a:pt x="2522" y="5289"/>
                  </a:cubicBezTo>
                  <a:cubicBezTo>
                    <a:pt x="1875" y="5892"/>
                    <a:pt x="1139" y="6573"/>
                    <a:pt x="480" y="7064"/>
                  </a:cubicBezTo>
                  <a:cubicBezTo>
                    <a:pt x="447" y="7086"/>
                    <a:pt x="402" y="7119"/>
                    <a:pt x="368" y="7141"/>
                  </a:cubicBezTo>
                  <a:cubicBezTo>
                    <a:pt x="235" y="7242"/>
                    <a:pt x="112" y="7320"/>
                    <a:pt x="1" y="7398"/>
                  </a:cubicBezTo>
                  <a:lnTo>
                    <a:pt x="302" y="7610"/>
                  </a:lnTo>
                  <a:cubicBezTo>
                    <a:pt x="302" y="7610"/>
                    <a:pt x="2746" y="5680"/>
                    <a:pt x="3125" y="4865"/>
                  </a:cubicBezTo>
                  <a:cubicBezTo>
                    <a:pt x="3437" y="4196"/>
                    <a:pt x="3381" y="1150"/>
                    <a:pt x="3348" y="0"/>
                  </a:cubicBezTo>
                  <a:close/>
                </a:path>
              </a:pathLst>
            </a:custGeom>
            <a:solidFill>
              <a:srgbClr val="38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27;p24">
              <a:extLst>
                <a:ext uri="{FF2B5EF4-FFF2-40B4-BE49-F238E27FC236}">
                  <a16:creationId xmlns:a16="http://schemas.microsoft.com/office/drawing/2014/main" id="{0C2C916B-87C4-4E46-91D1-355097E321AF}"/>
                </a:ext>
              </a:extLst>
            </p:cNvPr>
            <p:cNvSpPr/>
            <p:nvPr/>
          </p:nvSpPr>
          <p:spPr>
            <a:xfrm>
              <a:off x="4457444" y="1310506"/>
              <a:ext cx="283972" cy="141832"/>
            </a:xfrm>
            <a:custGeom>
              <a:avLst/>
              <a:gdLst/>
              <a:ahLst/>
              <a:cxnLst/>
              <a:rect l="l" t="t" r="r" b="b"/>
              <a:pathLst>
                <a:path w="1840" h="919" extrusionOk="0">
                  <a:moveTo>
                    <a:pt x="716" y="0"/>
                  </a:moveTo>
                  <a:cubicBezTo>
                    <a:pt x="507" y="0"/>
                    <a:pt x="335" y="44"/>
                    <a:pt x="279" y="170"/>
                  </a:cubicBezTo>
                  <a:cubicBezTo>
                    <a:pt x="100" y="237"/>
                    <a:pt x="178" y="450"/>
                    <a:pt x="178" y="450"/>
                  </a:cubicBezTo>
                  <a:cubicBezTo>
                    <a:pt x="169" y="449"/>
                    <a:pt x="161" y="449"/>
                    <a:pt x="153" y="449"/>
                  </a:cubicBezTo>
                  <a:cubicBezTo>
                    <a:pt x="39" y="449"/>
                    <a:pt x="0" y="525"/>
                    <a:pt x="11" y="639"/>
                  </a:cubicBezTo>
                  <a:cubicBezTo>
                    <a:pt x="22" y="718"/>
                    <a:pt x="123" y="817"/>
                    <a:pt x="178" y="874"/>
                  </a:cubicBezTo>
                  <a:cubicBezTo>
                    <a:pt x="381" y="905"/>
                    <a:pt x="559" y="919"/>
                    <a:pt x="715" y="919"/>
                  </a:cubicBezTo>
                  <a:cubicBezTo>
                    <a:pt x="1839" y="919"/>
                    <a:pt x="1796" y="204"/>
                    <a:pt x="1796" y="204"/>
                  </a:cubicBezTo>
                  <a:cubicBezTo>
                    <a:pt x="1796" y="204"/>
                    <a:pt x="1169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28;p24">
              <a:extLst>
                <a:ext uri="{FF2B5EF4-FFF2-40B4-BE49-F238E27FC236}">
                  <a16:creationId xmlns:a16="http://schemas.microsoft.com/office/drawing/2014/main" id="{B928D629-F168-4BB5-BB06-24A96A81EDA8}"/>
                </a:ext>
              </a:extLst>
            </p:cNvPr>
            <p:cNvSpPr/>
            <p:nvPr/>
          </p:nvSpPr>
          <p:spPr>
            <a:xfrm>
              <a:off x="4458678" y="1204325"/>
              <a:ext cx="387992" cy="289373"/>
            </a:xfrm>
            <a:custGeom>
              <a:avLst/>
              <a:gdLst/>
              <a:ahLst/>
              <a:cxnLst/>
              <a:rect l="l" t="t" r="r" b="b"/>
              <a:pathLst>
                <a:path w="2514" h="1875" extrusionOk="0">
                  <a:moveTo>
                    <a:pt x="1454" y="0"/>
                  </a:moveTo>
                  <a:cubicBezTo>
                    <a:pt x="1263" y="0"/>
                    <a:pt x="1152" y="144"/>
                    <a:pt x="1152" y="144"/>
                  </a:cubicBezTo>
                  <a:cubicBezTo>
                    <a:pt x="1152" y="144"/>
                    <a:pt x="1059" y="59"/>
                    <a:pt x="948" y="59"/>
                  </a:cubicBezTo>
                  <a:cubicBezTo>
                    <a:pt x="920" y="59"/>
                    <a:pt x="891" y="64"/>
                    <a:pt x="862" y="77"/>
                  </a:cubicBezTo>
                  <a:cubicBezTo>
                    <a:pt x="795" y="111"/>
                    <a:pt x="750" y="167"/>
                    <a:pt x="717" y="211"/>
                  </a:cubicBezTo>
                  <a:cubicBezTo>
                    <a:pt x="695" y="256"/>
                    <a:pt x="683" y="300"/>
                    <a:pt x="683" y="300"/>
                  </a:cubicBezTo>
                  <a:cubicBezTo>
                    <a:pt x="683" y="300"/>
                    <a:pt x="601" y="230"/>
                    <a:pt x="496" y="230"/>
                  </a:cubicBezTo>
                  <a:cubicBezTo>
                    <a:pt x="456" y="230"/>
                    <a:pt x="414" y="240"/>
                    <a:pt x="371" y="267"/>
                  </a:cubicBezTo>
                  <a:cubicBezTo>
                    <a:pt x="215" y="367"/>
                    <a:pt x="148" y="568"/>
                    <a:pt x="148" y="568"/>
                  </a:cubicBezTo>
                  <a:cubicBezTo>
                    <a:pt x="148" y="568"/>
                    <a:pt x="142" y="568"/>
                    <a:pt x="133" y="568"/>
                  </a:cubicBezTo>
                  <a:cubicBezTo>
                    <a:pt x="95" y="568"/>
                    <a:pt x="0" y="575"/>
                    <a:pt x="36" y="647"/>
                  </a:cubicBezTo>
                  <a:cubicBezTo>
                    <a:pt x="58" y="714"/>
                    <a:pt x="192" y="803"/>
                    <a:pt x="271" y="858"/>
                  </a:cubicBezTo>
                  <a:lnTo>
                    <a:pt x="2078" y="1874"/>
                  </a:lnTo>
                  <a:cubicBezTo>
                    <a:pt x="2324" y="1840"/>
                    <a:pt x="2290" y="1662"/>
                    <a:pt x="2290" y="1662"/>
                  </a:cubicBezTo>
                  <a:cubicBezTo>
                    <a:pt x="2290" y="1662"/>
                    <a:pt x="2446" y="1629"/>
                    <a:pt x="2480" y="1495"/>
                  </a:cubicBezTo>
                  <a:cubicBezTo>
                    <a:pt x="2513" y="1372"/>
                    <a:pt x="2379" y="1215"/>
                    <a:pt x="2379" y="1215"/>
                  </a:cubicBezTo>
                  <a:cubicBezTo>
                    <a:pt x="2379" y="1215"/>
                    <a:pt x="2391" y="1215"/>
                    <a:pt x="2402" y="1205"/>
                  </a:cubicBezTo>
                  <a:cubicBezTo>
                    <a:pt x="2436" y="1171"/>
                    <a:pt x="2480" y="1104"/>
                    <a:pt x="2469" y="992"/>
                  </a:cubicBezTo>
                  <a:cubicBezTo>
                    <a:pt x="2446" y="836"/>
                    <a:pt x="2290" y="724"/>
                    <a:pt x="2290" y="724"/>
                  </a:cubicBezTo>
                  <a:cubicBezTo>
                    <a:pt x="2290" y="724"/>
                    <a:pt x="2379" y="491"/>
                    <a:pt x="2168" y="345"/>
                  </a:cubicBezTo>
                  <a:cubicBezTo>
                    <a:pt x="2068" y="267"/>
                    <a:pt x="1965" y="248"/>
                    <a:pt x="1886" y="248"/>
                  </a:cubicBezTo>
                  <a:cubicBezTo>
                    <a:pt x="1808" y="248"/>
                    <a:pt x="1754" y="267"/>
                    <a:pt x="1754" y="267"/>
                  </a:cubicBezTo>
                  <a:cubicBezTo>
                    <a:pt x="1754" y="267"/>
                    <a:pt x="1788" y="67"/>
                    <a:pt x="1543" y="10"/>
                  </a:cubicBezTo>
                  <a:cubicBezTo>
                    <a:pt x="1512" y="3"/>
                    <a:pt x="1482" y="0"/>
                    <a:pt x="1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29;p24">
              <a:extLst>
                <a:ext uri="{FF2B5EF4-FFF2-40B4-BE49-F238E27FC236}">
                  <a16:creationId xmlns:a16="http://schemas.microsoft.com/office/drawing/2014/main" id="{C84C6710-0108-4111-95FF-F1369C61553B}"/>
                </a:ext>
              </a:extLst>
            </p:cNvPr>
            <p:cNvSpPr/>
            <p:nvPr/>
          </p:nvSpPr>
          <p:spPr>
            <a:xfrm>
              <a:off x="4569335" y="1204325"/>
              <a:ext cx="272243" cy="185971"/>
            </a:xfrm>
            <a:custGeom>
              <a:avLst/>
              <a:gdLst/>
              <a:ahLst/>
              <a:cxnLst/>
              <a:rect l="l" t="t" r="r" b="b"/>
              <a:pathLst>
                <a:path w="1764" h="1205" extrusionOk="0">
                  <a:moveTo>
                    <a:pt x="737" y="0"/>
                  </a:moveTo>
                  <a:cubicBezTo>
                    <a:pt x="546" y="0"/>
                    <a:pt x="435" y="144"/>
                    <a:pt x="435" y="144"/>
                  </a:cubicBezTo>
                  <a:cubicBezTo>
                    <a:pt x="435" y="144"/>
                    <a:pt x="342" y="59"/>
                    <a:pt x="231" y="59"/>
                  </a:cubicBezTo>
                  <a:cubicBezTo>
                    <a:pt x="203" y="59"/>
                    <a:pt x="174" y="64"/>
                    <a:pt x="145" y="77"/>
                  </a:cubicBezTo>
                  <a:cubicBezTo>
                    <a:pt x="78" y="111"/>
                    <a:pt x="33" y="167"/>
                    <a:pt x="0" y="211"/>
                  </a:cubicBezTo>
                  <a:cubicBezTo>
                    <a:pt x="60" y="316"/>
                    <a:pt x="166" y="397"/>
                    <a:pt x="280" y="397"/>
                  </a:cubicBezTo>
                  <a:cubicBezTo>
                    <a:pt x="335" y="397"/>
                    <a:pt x="392" y="378"/>
                    <a:pt x="447" y="334"/>
                  </a:cubicBezTo>
                  <a:lnTo>
                    <a:pt x="447" y="334"/>
                  </a:lnTo>
                  <a:cubicBezTo>
                    <a:pt x="380" y="401"/>
                    <a:pt x="424" y="535"/>
                    <a:pt x="513" y="591"/>
                  </a:cubicBezTo>
                  <a:cubicBezTo>
                    <a:pt x="555" y="611"/>
                    <a:pt x="602" y="620"/>
                    <a:pt x="649" y="620"/>
                  </a:cubicBezTo>
                  <a:cubicBezTo>
                    <a:pt x="704" y="620"/>
                    <a:pt x="761" y="609"/>
                    <a:pt x="814" y="591"/>
                  </a:cubicBezTo>
                  <a:lnTo>
                    <a:pt x="814" y="591"/>
                  </a:lnTo>
                  <a:cubicBezTo>
                    <a:pt x="770" y="669"/>
                    <a:pt x="814" y="791"/>
                    <a:pt x="904" y="825"/>
                  </a:cubicBezTo>
                  <a:cubicBezTo>
                    <a:pt x="934" y="842"/>
                    <a:pt x="968" y="850"/>
                    <a:pt x="1004" y="850"/>
                  </a:cubicBezTo>
                  <a:cubicBezTo>
                    <a:pt x="1062" y="850"/>
                    <a:pt x="1123" y="831"/>
                    <a:pt x="1171" y="803"/>
                  </a:cubicBezTo>
                  <a:lnTo>
                    <a:pt x="1171" y="803"/>
                  </a:lnTo>
                  <a:cubicBezTo>
                    <a:pt x="1138" y="870"/>
                    <a:pt x="1161" y="959"/>
                    <a:pt x="1228" y="992"/>
                  </a:cubicBezTo>
                  <a:cubicBezTo>
                    <a:pt x="1251" y="1011"/>
                    <a:pt x="1280" y="1020"/>
                    <a:pt x="1310" y="1020"/>
                  </a:cubicBezTo>
                  <a:cubicBezTo>
                    <a:pt x="1352" y="1020"/>
                    <a:pt x="1396" y="1003"/>
                    <a:pt x="1428" y="970"/>
                  </a:cubicBezTo>
                  <a:cubicBezTo>
                    <a:pt x="1428" y="1093"/>
                    <a:pt x="1551" y="1193"/>
                    <a:pt x="1674" y="1205"/>
                  </a:cubicBezTo>
                  <a:lnTo>
                    <a:pt x="1685" y="1205"/>
                  </a:lnTo>
                  <a:cubicBezTo>
                    <a:pt x="1719" y="1171"/>
                    <a:pt x="1763" y="1104"/>
                    <a:pt x="1752" y="992"/>
                  </a:cubicBezTo>
                  <a:cubicBezTo>
                    <a:pt x="1729" y="836"/>
                    <a:pt x="1573" y="724"/>
                    <a:pt x="1573" y="724"/>
                  </a:cubicBezTo>
                  <a:cubicBezTo>
                    <a:pt x="1573" y="724"/>
                    <a:pt x="1662" y="491"/>
                    <a:pt x="1451" y="345"/>
                  </a:cubicBezTo>
                  <a:cubicBezTo>
                    <a:pt x="1351" y="267"/>
                    <a:pt x="1248" y="248"/>
                    <a:pt x="1169" y="248"/>
                  </a:cubicBezTo>
                  <a:cubicBezTo>
                    <a:pt x="1091" y="248"/>
                    <a:pt x="1037" y="267"/>
                    <a:pt x="1037" y="267"/>
                  </a:cubicBezTo>
                  <a:cubicBezTo>
                    <a:pt x="1037" y="267"/>
                    <a:pt x="1071" y="67"/>
                    <a:pt x="826" y="10"/>
                  </a:cubicBezTo>
                  <a:cubicBezTo>
                    <a:pt x="795" y="3"/>
                    <a:pt x="765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30;p24">
              <a:extLst>
                <a:ext uri="{FF2B5EF4-FFF2-40B4-BE49-F238E27FC236}">
                  <a16:creationId xmlns:a16="http://schemas.microsoft.com/office/drawing/2014/main" id="{58DD9E98-1DE3-48DA-9D72-EFF24EE0D459}"/>
                </a:ext>
              </a:extLst>
            </p:cNvPr>
            <p:cNvSpPr/>
            <p:nvPr/>
          </p:nvSpPr>
          <p:spPr>
            <a:xfrm>
              <a:off x="4483217" y="1345385"/>
              <a:ext cx="253260" cy="204182"/>
            </a:xfrm>
            <a:custGeom>
              <a:avLst/>
              <a:gdLst/>
              <a:ahLst/>
              <a:cxnLst/>
              <a:rect l="l" t="t" r="r" b="b"/>
              <a:pathLst>
                <a:path w="1641" h="1323" extrusionOk="0">
                  <a:moveTo>
                    <a:pt x="201" y="1"/>
                  </a:moveTo>
                  <a:cubicBezTo>
                    <a:pt x="201" y="1"/>
                    <a:pt x="67" y="257"/>
                    <a:pt x="11" y="648"/>
                  </a:cubicBezTo>
                  <a:cubicBezTo>
                    <a:pt x="11" y="715"/>
                    <a:pt x="0" y="792"/>
                    <a:pt x="0" y="871"/>
                  </a:cubicBezTo>
                  <a:cubicBezTo>
                    <a:pt x="38" y="860"/>
                    <a:pt x="74" y="855"/>
                    <a:pt x="108" y="855"/>
                  </a:cubicBezTo>
                  <a:cubicBezTo>
                    <a:pt x="346" y="855"/>
                    <a:pt x="491" y="1094"/>
                    <a:pt x="491" y="1094"/>
                  </a:cubicBezTo>
                  <a:cubicBezTo>
                    <a:pt x="491" y="1094"/>
                    <a:pt x="636" y="1194"/>
                    <a:pt x="826" y="1273"/>
                  </a:cubicBezTo>
                  <a:cubicBezTo>
                    <a:pt x="909" y="1304"/>
                    <a:pt x="1002" y="1323"/>
                    <a:pt x="1085" y="1323"/>
                  </a:cubicBezTo>
                  <a:cubicBezTo>
                    <a:pt x="1179" y="1323"/>
                    <a:pt x="1259" y="1298"/>
                    <a:pt x="1295" y="1239"/>
                  </a:cubicBezTo>
                  <a:cubicBezTo>
                    <a:pt x="1350" y="1127"/>
                    <a:pt x="1573" y="916"/>
                    <a:pt x="1629" y="837"/>
                  </a:cubicBezTo>
                  <a:cubicBezTo>
                    <a:pt x="1640" y="826"/>
                    <a:pt x="1618" y="636"/>
                    <a:pt x="1629" y="625"/>
                  </a:cubicBezTo>
                  <a:cubicBezTo>
                    <a:pt x="1607" y="514"/>
                    <a:pt x="1562" y="402"/>
                    <a:pt x="1518" y="291"/>
                  </a:cubicBezTo>
                  <a:cubicBezTo>
                    <a:pt x="1518" y="291"/>
                    <a:pt x="1464" y="296"/>
                    <a:pt x="1373" y="296"/>
                  </a:cubicBezTo>
                  <a:cubicBezTo>
                    <a:pt x="1132" y="296"/>
                    <a:pt x="631" y="260"/>
                    <a:pt x="201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31;p24">
              <a:extLst>
                <a:ext uri="{FF2B5EF4-FFF2-40B4-BE49-F238E27FC236}">
                  <a16:creationId xmlns:a16="http://schemas.microsoft.com/office/drawing/2014/main" id="{CCD78528-CC22-4776-9ED3-DC1A66886159}"/>
                </a:ext>
              </a:extLst>
            </p:cNvPr>
            <p:cNvSpPr/>
            <p:nvPr/>
          </p:nvSpPr>
          <p:spPr>
            <a:xfrm>
              <a:off x="4483217" y="1441843"/>
              <a:ext cx="263600" cy="293695"/>
            </a:xfrm>
            <a:custGeom>
              <a:avLst/>
              <a:gdLst/>
              <a:ahLst/>
              <a:cxnLst/>
              <a:rect l="l" t="t" r="r" b="b"/>
              <a:pathLst>
                <a:path w="1708" h="1903" extrusionOk="0">
                  <a:moveTo>
                    <a:pt x="1629" y="0"/>
                  </a:moveTo>
                  <a:cubicBezTo>
                    <a:pt x="1618" y="45"/>
                    <a:pt x="1585" y="123"/>
                    <a:pt x="1585" y="134"/>
                  </a:cubicBezTo>
                  <a:cubicBezTo>
                    <a:pt x="1528" y="257"/>
                    <a:pt x="1506" y="324"/>
                    <a:pt x="1205" y="480"/>
                  </a:cubicBezTo>
                  <a:cubicBezTo>
                    <a:pt x="1161" y="502"/>
                    <a:pt x="1110" y="516"/>
                    <a:pt x="1048" y="516"/>
                  </a:cubicBezTo>
                  <a:cubicBezTo>
                    <a:pt x="987" y="516"/>
                    <a:pt x="915" y="502"/>
                    <a:pt x="826" y="469"/>
                  </a:cubicBezTo>
                  <a:cubicBezTo>
                    <a:pt x="766" y="443"/>
                    <a:pt x="709" y="434"/>
                    <a:pt x="660" y="434"/>
                  </a:cubicBezTo>
                  <a:cubicBezTo>
                    <a:pt x="561" y="434"/>
                    <a:pt x="491" y="469"/>
                    <a:pt x="491" y="469"/>
                  </a:cubicBezTo>
                  <a:cubicBezTo>
                    <a:pt x="491" y="469"/>
                    <a:pt x="346" y="230"/>
                    <a:pt x="108" y="230"/>
                  </a:cubicBezTo>
                  <a:cubicBezTo>
                    <a:pt x="74" y="230"/>
                    <a:pt x="38" y="235"/>
                    <a:pt x="0" y="246"/>
                  </a:cubicBezTo>
                  <a:cubicBezTo>
                    <a:pt x="0" y="424"/>
                    <a:pt x="23" y="636"/>
                    <a:pt x="90" y="859"/>
                  </a:cubicBezTo>
                  <a:cubicBezTo>
                    <a:pt x="335" y="1674"/>
                    <a:pt x="625" y="1875"/>
                    <a:pt x="960" y="1897"/>
                  </a:cubicBezTo>
                  <a:cubicBezTo>
                    <a:pt x="963" y="1901"/>
                    <a:pt x="968" y="1902"/>
                    <a:pt x="974" y="1902"/>
                  </a:cubicBezTo>
                  <a:cubicBezTo>
                    <a:pt x="984" y="1902"/>
                    <a:pt x="997" y="1897"/>
                    <a:pt x="1005" y="1897"/>
                  </a:cubicBezTo>
                  <a:cubicBezTo>
                    <a:pt x="1261" y="1853"/>
                    <a:pt x="1696" y="1350"/>
                    <a:pt x="1707" y="591"/>
                  </a:cubicBezTo>
                  <a:cubicBezTo>
                    <a:pt x="1707" y="547"/>
                    <a:pt x="1707" y="514"/>
                    <a:pt x="1696" y="469"/>
                  </a:cubicBezTo>
                  <a:cubicBezTo>
                    <a:pt x="1696" y="324"/>
                    <a:pt x="1674" y="167"/>
                    <a:pt x="1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32;p24">
              <a:extLst>
                <a:ext uri="{FF2B5EF4-FFF2-40B4-BE49-F238E27FC236}">
                  <a16:creationId xmlns:a16="http://schemas.microsoft.com/office/drawing/2014/main" id="{697222C8-D4FE-42DC-ABEC-7B64738490CA}"/>
                </a:ext>
              </a:extLst>
            </p:cNvPr>
            <p:cNvSpPr/>
            <p:nvPr/>
          </p:nvSpPr>
          <p:spPr>
            <a:xfrm>
              <a:off x="4638168" y="1514225"/>
              <a:ext cx="108650" cy="220541"/>
            </a:xfrm>
            <a:custGeom>
              <a:avLst/>
              <a:gdLst/>
              <a:ahLst/>
              <a:cxnLst/>
              <a:rect l="l" t="t" r="r" b="b"/>
              <a:pathLst>
                <a:path w="704" h="1429" extrusionOk="0">
                  <a:moveTo>
                    <a:pt x="692" y="0"/>
                  </a:moveTo>
                  <a:cubicBezTo>
                    <a:pt x="591" y="67"/>
                    <a:pt x="502" y="179"/>
                    <a:pt x="447" y="246"/>
                  </a:cubicBezTo>
                  <a:cubicBezTo>
                    <a:pt x="179" y="580"/>
                    <a:pt x="34" y="1004"/>
                    <a:pt x="1" y="1428"/>
                  </a:cubicBezTo>
                  <a:cubicBezTo>
                    <a:pt x="257" y="1384"/>
                    <a:pt x="692" y="881"/>
                    <a:pt x="703" y="122"/>
                  </a:cubicBezTo>
                  <a:cubicBezTo>
                    <a:pt x="703" y="78"/>
                    <a:pt x="703" y="45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33;p24">
              <a:extLst>
                <a:ext uri="{FF2B5EF4-FFF2-40B4-BE49-F238E27FC236}">
                  <a16:creationId xmlns:a16="http://schemas.microsoft.com/office/drawing/2014/main" id="{F0BD49B0-D190-4097-9196-29F301A7C0E8}"/>
                </a:ext>
              </a:extLst>
            </p:cNvPr>
            <p:cNvSpPr/>
            <p:nvPr/>
          </p:nvSpPr>
          <p:spPr>
            <a:xfrm>
              <a:off x="4508991" y="1524411"/>
              <a:ext cx="86272" cy="38274"/>
            </a:xfrm>
            <a:custGeom>
              <a:avLst/>
              <a:gdLst/>
              <a:ahLst/>
              <a:cxnLst/>
              <a:rect l="l" t="t" r="r" b="b"/>
              <a:pathLst>
                <a:path w="559" h="248" extrusionOk="0">
                  <a:moveTo>
                    <a:pt x="13" y="1"/>
                  </a:moveTo>
                  <a:cubicBezTo>
                    <a:pt x="5" y="1"/>
                    <a:pt x="0" y="1"/>
                    <a:pt x="0" y="1"/>
                  </a:cubicBezTo>
                  <a:cubicBezTo>
                    <a:pt x="91" y="199"/>
                    <a:pt x="233" y="248"/>
                    <a:pt x="351" y="248"/>
                  </a:cubicBezTo>
                  <a:cubicBezTo>
                    <a:pt x="466" y="248"/>
                    <a:pt x="558" y="202"/>
                    <a:pt x="558" y="202"/>
                  </a:cubicBezTo>
                  <a:cubicBezTo>
                    <a:pt x="514" y="120"/>
                    <a:pt x="424" y="102"/>
                    <a:pt x="354" y="102"/>
                  </a:cubicBezTo>
                  <a:cubicBezTo>
                    <a:pt x="300" y="102"/>
                    <a:pt x="257" y="113"/>
                    <a:pt x="257" y="113"/>
                  </a:cubicBezTo>
                  <a:cubicBezTo>
                    <a:pt x="201" y="9"/>
                    <a:pt x="57" y="1"/>
                    <a:pt x="13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34;p24">
              <a:extLst>
                <a:ext uri="{FF2B5EF4-FFF2-40B4-BE49-F238E27FC236}">
                  <a16:creationId xmlns:a16="http://schemas.microsoft.com/office/drawing/2014/main" id="{2537E720-9510-42B6-80C1-C0951559A205}"/>
                </a:ext>
              </a:extLst>
            </p:cNvPr>
            <p:cNvSpPr/>
            <p:nvPr/>
          </p:nvSpPr>
          <p:spPr>
            <a:xfrm>
              <a:off x="4734626" y="1436750"/>
              <a:ext cx="50004" cy="96458"/>
            </a:xfrm>
            <a:custGeom>
              <a:avLst/>
              <a:gdLst/>
              <a:ahLst/>
              <a:cxnLst/>
              <a:rect l="l" t="t" r="r" b="b"/>
              <a:pathLst>
                <a:path w="324" h="625" extrusionOk="0">
                  <a:moveTo>
                    <a:pt x="105" y="1"/>
                  </a:moveTo>
                  <a:cubicBezTo>
                    <a:pt x="67" y="1"/>
                    <a:pt x="30" y="15"/>
                    <a:pt x="0" y="33"/>
                  </a:cubicBezTo>
                  <a:lnTo>
                    <a:pt x="33" y="167"/>
                  </a:lnTo>
                  <a:cubicBezTo>
                    <a:pt x="56" y="301"/>
                    <a:pt x="67" y="423"/>
                    <a:pt x="67" y="547"/>
                  </a:cubicBezTo>
                  <a:cubicBezTo>
                    <a:pt x="78" y="569"/>
                    <a:pt x="78" y="591"/>
                    <a:pt x="78" y="624"/>
                  </a:cubicBezTo>
                  <a:cubicBezTo>
                    <a:pt x="179" y="557"/>
                    <a:pt x="323" y="435"/>
                    <a:pt x="290" y="234"/>
                  </a:cubicBezTo>
                  <a:cubicBezTo>
                    <a:pt x="261" y="56"/>
                    <a:pt x="181" y="1"/>
                    <a:pt x="105" y="1"/>
                  </a:cubicBezTo>
                  <a:close/>
                </a:path>
              </a:pathLst>
            </a:custGeom>
            <a:solidFill>
              <a:srgbClr val="DCA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35;p24">
              <a:extLst>
                <a:ext uri="{FF2B5EF4-FFF2-40B4-BE49-F238E27FC236}">
                  <a16:creationId xmlns:a16="http://schemas.microsoft.com/office/drawing/2014/main" id="{AA7BCE7B-B840-4BB7-B355-5B8C250D04D3}"/>
                </a:ext>
              </a:extLst>
            </p:cNvPr>
            <p:cNvSpPr/>
            <p:nvPr/>
          </p:nvSpPr>
          <p:spPr>
            <a:xfrm>
              <a:off x="4739719" y="1461598"/>
              <a:ext cx="31175" cy="59572"/>
            </a:xfrm>
            <a:custGeom>
              <a:avLst/>
              <a:gdLst/>
              <a:ahLst/>
              <a:cxnLst/>
              <a:rect l="l" t="t" r="r" b="b"/>
              <a:pathLst>
                <a:path w="202" h="386" extrusionOk="0">
                  <a:moveTo>
                    <a:pt x="42" y="1"/>
                  </a:moveTo>
                  <a:cubicBezTo>
                    <a:pt x="26" y="1"/>
                    <a:pt x="12" y="3"/>
                    <a:pt x="0" y="6"/>
                  </a:cubicBezTo>
                  <a:cubicBezTo>
                    <a:pt x="23" y="140"/>
                    <a:pt x="34" y="262"/>
                    <a:pt x="34" y="386"/>
                  </a:cubicBezTo>
                  <a:cubicBezTo>
                    <a:pt x="112" y="307"/>
                    <a:pt x="201" y="185"/>
                    <a:pt x="157" y="84"/>
                  </a:cubicBezTo>
                  <a:cubicBezTo>
                    <a:pt x="132" y="18"/>
                    <a:pt x="83" y="1"/>
                    <a:pt x="42" y="1"/>
                  </a:cubicBezTo>
                  <a:close/>
                </a:path>
              </a:pathLst>
            </a:custGeom>
            <a:solidFill>
              <a:srgbClr val="CD9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532675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2A35D-2A56-4999-A021-3A36116D3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78" y="715962"/>
            <a:ext cx="109728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dirty="0">
                <a:latin typeface="Amasis MT Pro Black" panose="02040A04050005020304" pitchFamily="18" charset="0"/>
              </a:rPr>
              <a:t>Como a Igreja deve viver a sua missão?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04BA7517-0C58-475F-A73C-9F411D1DE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505224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50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C33F-FCB7-4516-AE12-4DCA4D576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669856"/>
            <a:ext cx="8003458" cy="145117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6000" b="1" dirty="0"/>
              <a:t>Sínodo 2023</a:t>
            </a:r>
            <a:endParaRPr lang="pt-BR" sz="4600" b="1" dirty="0"/>
          </a:p>
        </p:txBody>
      </p:sp>
      <p:pic>
        <p:nvPicPr>
          <p:cNvPr id="13" name="Picture 4" descr="Diocese de Santo Amaro | Diocese de Santo Amaro | São Paulo | Brasil">
            <a:extLst>
              <a:ext uri="{FF2B5EF4-FFF2-40B4-BE49-F238E27FC236}">
                <a16:creationId xmlns:a16="http://schemas.microsoft.com/office/drawing/2014/main" id="{79411928-EE87-44EC-BF80-37CD9641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9380" y="3362114"/>
            <a:ext cx="5373018" cy="268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inodalidade: Caminho de unidade rumo ao Cristo Senhor. – Notícias –  Diocese de Registro">
            <a:extLst>
              <a:ext uri="{FF2B5EF4-FFF2-40B4-BE49-F238E27FC236}">
                <a16:creationId xmlns:a16="http://schemas.microsoft.com/office/drawing/2014/main" id="{8DBAF3F6-6B85-4994-AAED-4A295EFF3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803"/>
          <a:stretch/>
        </p:blipFill>
        <p:spPr bwMode="auto">
          <a:xfrm>
            <a:off x="465697" y="3314965"/>
            <a:ext cx="5373018" cy="27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9934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0"/>
            <a:ext cx="2962275" cy="1104900"/>
          </a:xfrm>
          <a:custGeom>
            <a:avLst/>
            <a:gdLst/>
            <a:ahLst/>
            <a:cxnLst/>
            <a:rect l="l" t="t" r="r" b="b"/>
            <a:pathLst>
              <a:path w="2962275" h="1104900">
                <a:moveTo>
                  <a:pt x="2409825" y="0"/>
                </a:moveTo>
                <a:lnTo>
                  <a:pt x="0" y="0"/>
                </a:lnTo>
                <a:lnTo>
                  <a:pt x="0" y="1104900"/>
                </a:lnTo>
                <a:lnTo>
                  <a:pt x="2409825" y="1104900"/>
                </a:lnTo>
                <a:lnTo>
                  <a:pt x="2962275" y="552450"/>
                </a:lnTo>
                <a:lnTo>
                  <a:pt x="2409825" y="0"/>
                </a:lnTo>
                <a:close/>
              </a:path>
            </a:pathLst>
          </a:custGeom>
          <a:solidFill>
            <a:srgbClr val="E88A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890" y="506793"/>
            <a:ext cx="203448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70" dirty="0"/>
              <a:t>T</a:t>
            </a:r>
            <a:r>
              <a:rPr spc="-15" dirty="0"/>
              <a:t>e</a:t>
            </a:r>
            <a:r>
              <a:rPr spc="20" dirty="0"/>
              <a:t>ma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155950" y="381000"/>
            <a:ext cx="8832160" cy="62526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525" marR="3175" algn="ctr">
              <a:lnSpc>
                <a:spcPct val="100000"/>
              </a:lnSpc>
              <a:spcBef>
                <a:spcPts val="130"/>
              </a:spcBef>
            </a:pPr>
            <a:r>
              <a:rPr sz="4000" b="0" spc="20" dirty="0">
                <a:latin typeface="Amasis MT Pro Black" panose="02040A04050005020304" pitchFamily="18" charset="0"/>
                <a:cs typeface="Corbel"/>
              </a:rPr>
              <a:t>Por</a:t>
            </a:r>
            <a:r>
              <a:rPr sz="4000" b="0" spc="-70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b="0" spc="15" dirty="0">
                <a:latin typeface="Amasis MT Pro Black" panose="02040A04050005020304" pitchFamily="18" charset="0"/>
                <a:cs typeface="Corbel"/>
              </a:rPr>
              <a:t>uma</a:t>
            </a:r>
            <a:r>
              <a:rPr sz="4000" b="0" spc="-45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b="0" dirty="0">
                <a:latin typeface="Amasis MT Pro Black" panose="02040A04050005020304" pitchFamily="18" charset="0"/>
                <a:cs typeface="Corbel"/>
              </a:rPr>
              <a:t>Igreja</a:t>
            </a:r>
            <a:r>
              <a:rPr sz="4000" b="0" spc="-40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spc="10" dirty="0">
                <a:latin typeface="Amasis MT Pro Black" panose="02040A04050005020304" pitchFamily="18" charset="0"/>
              </a:rPr>
              <a:t>sinodal</a:t>
            </a:r>
            <a:r>
              <a:rPr sz="4000" b="0" spc="10" dirty="0">
                <a:latin typeface="Amasis MT Pro Black" panose="02040A04050005020304" pitchFamily="18" charset="0"/>
                <a:cs typeface="Corbel"/>
              </a:rPr>
              <a:t>:</a:t>
            </a:r>
            <a:r>
              <a:rPr sz="4000" b="0" spc="-70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spc="15" dirty="0">
                <a:latin typeface="Amasis MT Pro Black" panose="02040A04050005020304" pitchFamily="18" charset="0"/>
              </a:rPr>
              <a:t>comunhão</a:t>
            </a:r>
            <a:r>
              <a:rPr sz="4000" b="0" spc="15" dirty="0">
                <a:latin typeface="Amasis MT Pro Black" panose="02040A04050005020304" pitchFamily="18" charset="0"/>
                <a:cs typeface="Corbel"/>
              </a:rPr>
              <a:t>,</a:t>
            </a:r>
            <a:r>
              <a:rPr sz="4000" b="0" spc="-135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spc="10" dirty="0">
                <a:latin typeface="Amasis MT Pro Black" panose="02040A04050005020304" pitchFamily="18" charset="0"/>
              </a:rPr>
              <a:t>participação</a:t>
            </a:r>
            <a:r>
              <a:rPr sz="4000" spc="-175" dirty="0">
                <a:latin typeface="Amasis MT Pro Black" panose="02040A04050005020304" pitchFamily="18" charset="0"/>
              </a:rPr>
              <a:t> </a:t>
            </a:r>
            <a:r>
              <a:rPr sz="4000" b="0" spc="10" dirty="0">
                <a:latin typeface="Amasis MT Pro Black" panose="02040A04050005020304" pitchFamily="18" charset="0"/>
                <a:cs typeface="Corbel"/>
              </a:rPr>
              <a:t>e</a:t>
            </a:r>
            <a:r>
              <a:rPr sz="4000" b="0" spc="5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000" spc="10" dirty="0">
                <a:latin typeface="Amasis MT Pro Black" panose="02040A04050005020304" pitchFamily="18" charset="0"/>
              </a:rPr>
              <a:t>missão</a:t>
            </a:r>
          </a:p>
          <a:p>
            <a:pPr marL="9525">
              <a:lnSpc>
                <a:spcPct val="100000"/>
              </a:lnSpc>
              <a:spcBef>
                <a:spcPts val="40"/>
              </a:spcBef>
            </a:pPr>
            <a:endParaRPr sz="3550" dirty="0"/>
          </a:p>
          <a:p>
            <a:pPr marL="22225" marR="5080" algn="ctr">
              <a:lnSpc>
                <a:spcPct val="100400"/>
              </a:lnSpc>
            </a:pPr>
            <a:r>
              <a:rPr sz="3000" b="0" dirty="0">
                <a:latin typeface="Corbel"/>
                <a:cs typeface="Corbel"/>
              </a:rPr>
              <a:t>Este </a:t>
            </a:r>
            <a:r>
              <a:rPr sz="3000" b="0" spc="-5" dirty="0">
                <a:latin typeface="Corbel"/>
                <a:cs typeface="Corbel"/>
              </a:rPr>
              <a:t>itinerário, </a:t>
            </a:r>
            <a:r>
              <a:rPr sz="3000" b="0" spc="10" dirty="0">
                <a:latin typeface="Corbel"/>
                <a:cs typeface="Corbel"/>
              </a:rPr>
              <a:t>que </a:t>
            </a:r>
            <a:r>
              <a:rPr sz="3000" b="0" spc="-5" dirty="0">
                <a:latin typeface="Corbel"/>
                <a:cs typeface="Corbel"/>
              </a:rPr>
              <a:t>se </a:t>
            </a:r>
            <a:r>
              <a:rPr sz="3000" b="0" spc="-5" dirty="0" err="1">
                <a:latin typeface="Corbel"/>
                <a:cs typeface="Corbel"/>
              </a:rPr>
              <a:t>insere</a:t>
            </a:r>
            <a:r>
              <a:rPr sz="3000" b="0" spc="-5" dirty="0">
                <a:latin typeface="Corbel"/>
                <a:cs typeface="Corbel"/>
              </a:rPr>
              <a:t> </a:t>
            </a:r>
            <a:r>
              <a:rPr lang="pt-BR" sz="3000" b="0" dirty="0">
                <a:latin typeface="Corbel"/>
                <a:cs typeface="Corbel"/>
              </a:rPr>
              <a:t>na renovação </a:t>
            </a:r>
            <a:r>
              <a:rPr sz="3000" b="0" spc="-10" dirty="0">
                <a:latin typeface="Corbel"/>
                <a:cs typeface="Corbel"/>
              </a:rPr>
              <a:t>da </a:t>
            </a:r>
            <a:r>
              <a:rPr sz="3000" b="0" spc="10" dirty="0">
                <a:latin typeface="Corbel"/>
                <a:cs typeface="Corbel"/>
              </a:rPr>
              <a:t>Igreja, </a:t>
            </a:r>
            <a:r>
              <a:rPr sz="3000" b="0" spc="-5" dirty="0">
                <a:latin typeface="Corbel"/>
                <a:cs typeface="Corbel"/>
              </a:rPr>
              <a:t>proposta </a:t>
            </a:r>
            <a:r>
              <a:rPr sz="3000" b="0" spc="-10" dirty="0">
                <a:latin typeface="Corbel"/>
                <a:cs typeface="Corbel"/>
              </a:rPr>
              <a:t>pelo </a:t>
            </a:r>
            <a:r>
              <a:rPr sz="3000" b="0" spc="-15" dirty="0">
                <a:latin typeface="Corbel"/>
                <a:cs typeface="Corbel"/>
              </a:rPr>
              <a:t>Concílio </a:t>
            </a:r>
            <a:r>
              <a:rPr sz="3000" b="0" spc="-470" dirty="0">
                <a:latin typeface="Corbel"/>
                <a:cs typeface="Corbel"/>
              </a:rPr>
              <a:t> </a:t>
            </a:r>
            <a:r>
              <a:rPr sz="3000" b="0" spc="-10" dirty="0">
                <a:latin typeface="Corbel"/>
                <a:cs typeface="Corbel"/>
              </a:rPr>
              <a:t>Vaticano</a:t>
            </a:r>
            <a:r>
              <a:rPr sz="3000" b="0" spc="4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II,</a:t>
            </a:r>
            <a:r>
              <a:rPr sz="3000" b="0" spc="-35" dirty="0">
                <a:latin typeface="Corbel"/>
                <a:cs typeface="Corbel"/>
              </a:rPr>
              <a:t> </a:t>
            </a:r>
            <a:r>
              <a:rPr sz="3000" b="0" spc="-5" dirty="0">
                <a:latin typeface="Corbel"/>
                <a:cs typeface="Corbel"/>
              </a:rPr>
              <a:t>constitui</a:t>
            </a:r>
            <a:r>
              <a:rPr sz="3000" b="0" spc="25" dirty="0">
                <a:latin typeface="Corbel"/>
                <a:cs typeface="Corbel"/>
              </a:rPr>
              <a:t> </a:t>
            </a:r>
            <a:r>
              <a:rPr sz="3000" b="0" spc="15" dirty="0">
                <a:latin typeface="Corbel"/>
                <a:cs typeface="Corbel"/>
              </a:rPr>
              <a:t>um</a:t>
            </a:r>
            <a:r>
              <a:rPr sz="3000" b="0" spc="-65" dirty="0">
                <a:latin typeface="Corbel"/>
                <a:cs typeface="Corbel"/>
              </a:rPr>
              <a:t> </a:t>
            </a:r>
            <a:r>
              <a:rPr sz="3000" b="1" spc="10" dirty="0">
                <a:solidFill>
                  <a:srgbClr val="C00000"/>
                </a:solidFill>
              </a:rPr>
              <a:t>dom</a:t>
            </a:r>
            <a:r>
              <a:rPr sz="3000" b="1" spc="15" dirty="0">
                <a:solidFill>
                  <a:srgbClr val="C00000"/>
                </a:solidFill>
              </a:rPr>
              <a:t> </a:t>
            </a:r>
            <a:r>
              <a:rPr sz="3000" b="1" dirty="0">
                <a:solidFill>
                  <a:srgbClr val="C00000"/>
                </a:solidFill>
                <a:latin typeface="Corbel"/>
                <a:cs typeface="Corbel"/>
              </a:rPr>
              <a:t>e</a:t>
            </a:r>
            <a:r>
              <a:rPr sz="30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3000" b="1" spc="15" dirty="0">
                <a:solidFill>
                  <a:srgbClr val="C00000"/>
                </a:solidFill>
                <a:latin typeface="Corbel"/>
                <a:cs typeface="Corbel"/>
              </a:rPr>
              <a:t>uma</a:t>
            </a:r>
            <a:r>
              <a:rPr sz="30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C00000"/>
                </a:solidFill>
              </a:rPr>
              <a:t>tarefa</a:t>
            </a:r>
            <a:r>
              <a:rPr sz="3000" b="0" spc="-15" dirty="0">
                <a:latin typeface="Corbel"/>
                <a:cs typeface="Corbel"/>
              </a:rPr>
              <a:t>:</a:t>
            </a:r>
            <a:r>
              <a:rPr sz="3000" b="0" spc="9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caminhando</a:t>
            </a:r>
            <a:r>
              <a:rPr sz="3000" b="0" spc="-110" dirty="0">
                <a:latin typeface="Corbel"/>
                <a:cs typeface="Corbel"/>
              </a:rPr>
              <a:t> </a:t>
            </a:r>
            <a:r>
              <a:rPr sz="3000" b="0" spc="-10" dirty="0">
                <a:latin typeface="Corbel"/>
                <a:cs typeface="Corbel"/>
              </a:rPr>
              <a:t>lado</a:t>
            </a:r>
            <a:r>
              <a:rPr sz="3000" b="0" spc="4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a</a:t>
            </a:r>
            <a:r>
              <a:rPr sz="3000" b="0" spc="-5" dirty="0">
                <a:latin typeface="Corbel"/>
                <a:cs typeface="Corbel"/>
              </a:rPr>
              <a:t> </a:t>
            </a:r>
            <a:r>
              <a:rPr sz="3000" b="0" spc="-10" dirty="0">
                <a:latin typeface="Corbel"/>
                <a:cs typeface="Corbel"/>
              </a:rPr>
              <a:t>lado</a:t>
            </a:r>
            <a:r>
              <a:rPr sz="3000" b="0" spc="4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e</a:t>
            </a:r>
            <a:r>
              <a:rPr sz="3000" b="0" spc="-20" dirty="0">
                <a:latin typeface="Corbel"/>
                <a:cs typeface="Corbel"/>
              </a:rPr>
              <a:t> </a:t>
            </a:r>
            <a:r>
              <a:rPr sz="3000" b="0" spc="-10" dirty="0">
                <a:latin typeface="Corbel"/>
                <a:cs typeface="Corbel"/>
              </a:rPr>
              <a:t>refletindo</a:t>
            </a:r>
            <a:r>
              <a:rPr sz="3000" b="0" spc="120" dirty="0">
                <a:latin typeface="Corbel"/>
                <a:cs typeface="Corbel"/>
              </a:rPr>
              <a:t> </a:t>
            </a:r>
            <a:r>
              <a:rPr sz="3000" b="0" spc="5" dirty="0">
                <a:latin typeface="Corbel"/>
                <a:cs typeface="Corbel"/>
              </a:rPr>
              <a:t>em </a:t>
            </a:r>
            <a:r>
              <a:rPr sz="3000" b="0" spc="1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conjunto </a:t>
            </a:r>
            <a:r>
              <a:rPr sz="3000" b="0" spc="-5" dirty="0">
                <a:latin typeface="Corbel"/>
                <a:cs typeface="Corbel"/>
              </a:rPr>
              <a:t>sobre </a:t>
            </a:r>
            <a:r>
              <a:rPr sz="3000" b="0" dirty="0">
                <a:latin typeface="Corbel"/>
                <a:cs typeface="Corbel"/>
              </a:rPr>
              <a:t>o caminho percorrido, </a:t>
            </a:r>
            <a:r>
              <a:rPr sz="3000" b="0" spc="-5" dirty="0">
                <a:latin typeface="Corbel"/>
                <a:cs typeface="Corbel"/>
              </a:rPr>
              <a:t>com </a:t>
            </a:r>
            <a:r>
              <a:rPr sz="3000" b="0" dirty="0">
                <a:latin typeface="Corbel"/>
                <a:cs typeface="Corbel"/>
              </a:rPr>
              <a:t>o </a:t>
            </a:r>
            <a:r>
              <a:rPr sz="3000" b="0" spc="10" dirty="0">
                <a:latin typeface="Corbel"/>
                <a:cs typeface="Corbel"/>
              </a:rPr>
              <a:t>que </a:t>
            </a:r>
            <a:r>
              <a:rPr sz="3000" b="0" spc="-10" dirty="0">
                <a:latin typeface="Corbel"/>
                <a:cs typeface="Corbel"/>
              </a:rPr>
              <a:t>for </a:t>
            </a:r>
            <a:r>
              <a:rPr sz="3000" b="0" spc="5" dirty="0">
                <a:latin typeface="Corbel"/>
                <a:cs typeface="Corbel"/>
              </a:rPr>
              <a:t>experimentando,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5" dirty="0">
                <a:latin typeface="Corbel"/>
                <a:cs typeface="Corbel"/>
              </a:rPr>
              <a:t>Igreja </a:t>
            </a:r>
            <a:r>
              <a:rPr sz="3000" b="0" dirty="0">
                <a:latin typeface="Corbel"/>
                <a:cs typeface="Corbel"/>
              </a:rPr>
              <a:t>poderá </a:t>
            </a:r>
            <a:r>
              <a:rPr sz="3000" b="0" spc="5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aprender </a:t>
            </a:r>
            <a:r>
              <a:rPr sz="3000" b="0" spc="5" dirty="0">
                <a:latin typeface="Corbel"/>
                <a:cs typeface="Corbel"/>
              </a:rPr>
              <a:t>quais são </a:t>
            </a:r>
            <a:r>
              <a:rPr sz="3000" b="0" spc="-5" dirty="0">
                <a:latin typeface="Corbel"/>
                <a:cs typeface="Corbel"/>
              </a:rPr>
              <a:t>os </a:t>
            </a:r>
            <a:r>
              <a:rPr sz="3000" b="0" dirty="0">
                <a:latin typeface="Corbel"/>
                <a:cs typeface="Corbel"/>
              </a:rPr>
              <a:t>processos </a:t>
            </a:r>
            <a:r>
              <a:rPr sz="3000" b="0" spc="10" dirty="0">
                <a:latin typeface="Corbel"/>
                <a:cs typeface="Corbel"/>
              </a:rPr>
              <a:t>que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-5" dirty="0">
                <a:latin typeface="Corbel"/>
                <a:cs typeface="Corbel"/>
              </a:rPr>
              <a:t>podem </a:t>
            </a:r>
            <a:r>
              <a:rPr sz="3000" b="0" spc="10" dirty="0">
                <a:latin typeface="Corbel"/>
                <a:cs typeface="Corbel"/>
              </a:rPr>
              <a:t>ajudar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-5" dirty="0">
                <a:latin typeface="Corbel"/>
                <a:cs typeface="Corbel"/>
              </a:rPr>
              <a:t>viver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5" dirty="0">
                <a:latin typeface="Corbel"/>
                <a:cs typeface="Corbel"/>
              </a:rPr>
              <a:t>comunhão,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-5" dirty="0">
                <a:latin typeface="Corbel"/>
                <a:cs typeface="Corbel"/>
              </a:rPr>
              <a:t>realizar </a:t>
            </a:r>
            <a:r>
              <a:rPr sz="3000" b="0" dirty="0">
                <a:latin typeface="Corbel"/>
                <a:cs typeface="Corbel"/>
              </a:rPr>
              <a:t>a </a:t>
            </a:r>
            <a:r>
              <a:rPr sz="3000" b="0" spc="5" dirty="0">
                <a:latin typeface="Corbel"/>
                <a:cs typeface="Corbel"/>
              </a:rPr>
              <a:t> </a:t>
            </a:r>
            <a:r>
              <a:rPr sz="3000" b="0" spc="-5" dirty="0">
                <a:latin typeface="Corbel"/>
                <a:cs typeface="Corbel"/>
              </a:rPr>
              <a:t>participação</a:t>
            </a:r>
            <a:r>
              <a:rPr sz="3000" b="0" spc="-25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e</a:t>
            </a:r>
            <a:r>
              <a:rPr sz="3000" b="0" spc="-25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a</a:t>
            </a:r>
            <a:r>
              <a:rPr sz="3000" b="0" spc="-15" dirty="0">
                <a:latin typeface="Corbel"/>
                <a:cs typeface="Corbel"/>
              </a:rPr>
              <a:t> </a:t>
            </a:r>
            <a:r>
              <a:rPr sz="3000" b="0" spc="5" dirty="0">
                <a:latin typeface="Corbel"/>
                <a:cs typeface="Corbel"/>
              </a:rPr>
              <a:t>abrir-se</a:t>
            </a:r>
            <a:r>
              <a:rPr sz="3000" b="0" spc="-3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à</a:t>
            </a:r>
            <a:r>
              <a:rPr sz="3000" b="0" spc="-5" dirty="0">
                <a:latin typeface="Corbel"/>
                <a:cs typeface="Corbel"/>
              </a:rPr>
              <a:t> </a:t>
            </a:r>
            <a:r>
              <a:rPr sz="3000" b="0" dirty="0" err="1">
                <a:latin typeface="Corbel"/>
                <a:cs typeface="Corbel"/>
              </a:rPr>
              <a:t>missão</a:t>
            </a:r>
            <a:r>
              <a:rPr sz="3000" b="0" dirty="0">
                <a:latin typeface="Corbel"/>
                <a:cs typeface="Corbel"/>
              </a:rPr>
              <a:t>.</a:t>
            </a:r>
            <a:endParaRPr lang="pt-BR" sz="3000" b="0" dirty="0">
              <a:latin typeface="Corbel"/>
              <a:cs typeface="Corbel"/>
            </a:endParaRPr>
          </a:p>
          <a:p>
            <a:pPr marL="22225" marR="5080" algn="ctr">
              <a:lnSpc>
                <a:spcPct val="100400"/>
              </a:lnSpc>
            </a:pPr>
            <a:endParaRPr sz="3000" dirty="0">
              <a:latin typeface="Corbel"/>
              <a:cs typeface="Corbel"/>
            </a:endParaRPr>
          </a:p>
          <a:p>
            <a:pPr marL="9525" marR="48260" algn="ctr">
              <a:lnSpc>
                <a:spcPts val="2855"/>
              </a:lnSpc>
            </a:pPr>
            <a:r>
              <a:rPr lang="pt-BR" sz="3000" b="0" dirty="0">
                <a:latin typeface="Corbel"/>
                <a:cs typeface="Corbel"/>
              </a:rPr>
              <a:t>(</a:t>
            </a:r>
            <a:r>
              <a:rPr sz="3000" b="0" dirty="0" err="1">
                <a:latin typeface="Corbel"/>
                <a:cs typeface="Corbel"/>
              </a:rPr>
              <a:t>Documento</a:t>
            </a:r>
            <a:r>
              <a:rPr sz="3000" b="0" spc="-55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preparatório,</a:t>
            </a:r>
            <a:r>
              <a:rPr sz="3000" b="0" spc="-70" dirty="0">
                <a:latin typeface="Corbel"/>
                <a:cs typeface="Corbel"/>
              </a:rPr>
              <a:t> </a:t>
            </a:r>
            <a:r>
              <a:rPr sz="3000" b="0" dirty="0">
                <a:latin typeface="Corbel"/>
                <a:cs typeface="Corbel"/>
              </a:rPr>
              <a:t>2</a:t>
            </a:r>
            <a:r>
              <a:rPr lang="pt-BR" sz="3000" b="0" dirty="0">
                <a:latin typeface="Corbel"/>
                <a:cs typeface="Corbel"/>
              </a:rPr>
              <a:t>)</a:t>
            </a:r>
            <a:endParaRPr sz="30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954" y="1477116"/>
            <a:ext cx="11642091" cy="529888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5600" marR="17780" indent="-343535" algn="just">
              <a:lnSpc>
                <a:spcPts val="2850"/>
              </a:lnSpc>
              <a:spcBef>
                <a:spcPts val="220"/>
              </a:spcBef>
            </a:pPr>
            <a:r>
              <a:rPr sz="3600" dirty="0">
                <a:latin typeface="Courier New"/>
                <a:cs typeface="Courier New"/>
              </a:rPr>
              <a:t>o </a:t>
            </a:r>
            <a:r>
              <a:rPr sz="3000" spc="-25" dirty="0">
                <a:latin typeface="Calibri"/>
                <a:cs typeface="Calibri"/>
              </a:rPr>
              <a:t>Fazer </a:t>
            </a:r>
            <a:r>
              <a:rPr sz="3000" dirty="0">
                <a:latin typeface="Calibri"/>
                <a:cs typeface="Calibri"/>
              </a:rPr>
              <a:t>memória </a:t>
            </a:r>
            <a:r>
              <a:rPr sz="3000" spc="5" dirty="0">
                <a:latin typeface="Calibri"/>
                <a:cs typeface="Calibri"/>
              </a:rPr>
              <a:t>do </a:t>
            </a:r>
            <a:r>
              <a:rPr sz="3000" spc="10" dirty="0">
                <a:latin typeface="Calibri"/>
                <a:cs typeface="Calibri"/>
              </a:rPr>
              <a:t>modo </a:t>
            </a:r>
            <a:r>
              <a:rPr sz="3000" spc="15" dirty="0">
                <a:latin typeface="Calibri"/>
                <a:cs typeface="Calibri"/>
              </a:rPr>
              <a:t>como </a:t>
            </a:r>
            <a:r>
              <a:rPr sz="3000" dirty="0">
                <a:latin typeface="Calibri"/>
                <a:cs typeface="Calibri"/>
              </a:rPr>
              <a:t>o Espírito orientou o caminho </a:t>
            </a:r>
            <a:r>
              <a:rPr sz="3000" spc="5" dirty="0">
                <a:latin typeface="Calibri"/>
                <a:cs typeface="Calibri"/>
              </a:rPr>
              <a:t>da </a:t>
            </a:r>
            <a:r>
              <a:rPr sz="3000" dirty="0">
                <a:latin typeface="Calibri"/>
                <a:cs typeface="Calibri"/>
              </a:rPr>
              <a:t>Igreja </a:t>
            </a:r>
            <a:r>
              <a:rPr sz="3000" spc="-15" dirty="0">
                <a:latin typeface="Calibri"/>
                <a:cs typeface="Calibri"/>
              </a:rPr>
              <a:t>ao </a:t>
            </a:r>
            <a:r>
              <a:rPr sz="3000" spc="-5" dirty="0">
                <a:latin typeface="Calibri"/>
                <a:cs typeface="Calibri"/>
              </a:rPr>
              <a:t>longo </a:t>
            </a:r>
            <a:r>
              <a:rPr sz="3000" spc="10" dirty="0">
                <a:latin typeface="Calibri"/>
                <a:cs typeface="Calibri"/>
              </a:rPr>
              <a:t>da 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história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60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como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hoje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nos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chama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ser,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juntos,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testemunhas</a:t>
            </a:r>
            <a:r>
              <a:rPr sz="3000" spc="-18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amor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Deus;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000" dirty="0">
              <a:latin typeface="Calibri"/>
              <a:cs typeface="Calibri"/>
            </a:endParaRPr>
          </a:p>
          <a:p>
            <a:pPr marL="355600" marR="13970" indent="-343535" algn="just">
              <a:lnSpc>
                <a:spcPct val="100400"/>
              </a:lnSpc>
              <a:buFont typeface="Courier New"/>
              <a:buChar char="o"/>
              <a:tabLst>
                <a:tab pos="356235" algn="l"/>
              </a:tabLst>
            </a:pPr>
            <a:r>
              <a:rPr sz="3000" spc="-15" dirty="0">
                <a:latin typeface="Calibri"/>
                <a:cs typeface="Calibri"/>
              </a:rPr>
              <a:t>Viver </a:t>
            </a:r>
            <a:r>
              <a:rPr sz="3000" spc="5" dirty="0">
                <a:latin typeface="Calibri"/>
                <a:cs typeface="Calibri"/>
              </a:rPr>
              <a:t>um </a:t>
            </a:r>
            <a:r>
              <a:rPr sz="3000" dirty="0">
                <a:latin typeface="Calibri"/>
                <a:cs typeface="Calibri"/>
              </a:rPr>
              <a:t>processo </a:t>
            </a:r>
            <a:r>
              <a:rPr sz="3000" spc="-5" dirty="0">
                <a:latin typeface="Calibri"/>
                <a:cs typeface="Calibri"/>
              </a:rPr>
              <a:t>eclesial </a:t>
            </a:r>
            <a:r>
              <a:rPr sz="3000" spc="-10" dirty="0">
                <a:latin typeface="Calibri"/>
                <a:cs typeface="Calibri"/>
              </a:rPr>
              <a:t>participativo </a:t>
            </a:r>
            <a:r>
              <a:rPr sz="3000" dirty="0">
                <a:latin typeface="Calibri"/>
                <a:cs typeface="Calibri"/>
              </a:rPr>
              <a:t>e </a:t>
            </a:r>
            <a:r>
              <a:rPr sz="3000" spc="-15" dirty="0">
                <a:latin typeface="Calibri"/>
                <a:cs typeface="Calibri"/>
              </a:rPr>
              <a:t>inclusivo, </a:t>
            </a:r>
            <a:r>
              <a:rPr sz="3000" spc="5" dirty="0">
                <a:latin typeface="Calibri"/>
                <a:cs typeface="Calibri"/>
              </a:rPr>
              <a:t>que </a:t>
            </a:r>
            <a:r>
              <a:rPr sz="3000" spc="-5" dirty="0">
                <a:latin typeface="Calibri"/>
                <a:cs typeface="Calibri"/>
              </a:rPr>
              <a:t>ofereça </a:t>
            </a:r>
            <a:r>
              <a:rPr sz="3000" dirty="0">
                <a:latin typeface="Calibri"/>
                <a:cs typeface="Calibri"/>
              </a:rPr>
              <a:t>a cada </a:t>
            </a:r>
            <a:r>
              <a:rPr sz="3000" spc="5" dirty="0">
                <a:latin typeface="Calibri"/>
                <a:cs typeface="Calibri"/>
              </a:rPr>
              <a:t>um </a:t>
            </a:r>
            <a:r>
              <a:rPr sz="3000" dirty="0">
                <a:latin typeface="Calibri"/>
                <a:cs typeface="Calibri"/>
              </a:rPr>
              <a:t>– </a:t>
            </a:r>
            <a:r>
              <a:rPr sz="3000" spc="5" dirty="0">
                <a:latin typeface="Calibri"/>
                <a:cs typeface="Calibri"/>
              </a:rPr>
              <a:t>de </a:t>
            </a:r>
            <a:r>
              <a:rPr sz="3000" spc="-15" dirty="0">
                <a:latin typeface="Calibri"/>
                <a:cs typeface="Calibri"/>
              </a:rPr>
              <a:t>maneira </a:t>
            </a:r>
            <a:r>
              <a:rPr sz="3000" spc="-5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particular àqueles </a:t>
            </a:r>
            <a:r>
              <a:rPr sz="3000" dirty="0">
                <a:latin typeface="Calibri"/>
                <a:cs typeface="Calibri"/>
              </a:rPr>
              <a:t>que, </a:t>
            </a:r>
            <a:r>
              <a:rPr sz="3000" spc="5" dirty="0">
                <a:latin typeface="Calibri"/>
                <a:cs typeface="Calibri"/>
              </a:rPr>
              <a:t>por </a:t>
            </a:r>
            <a:r>
              <a:rPr sz="3000" spc="-20" dirty="0">
                <a:latin typeface="Calibri"/>
                <a:cs typeface="Calibri"/>
              </a:rPr>
              <a:t>vários</a:t>
            </a:r>
            <a:r>
              <a:rPr sz="3000" spc="5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motivos, </a:t>
            </a:r>
            <a:r>
              <a:rPr sz="3000" spc="15" dirty="0">
                <a:latin typeface="Calibri"/>
                <a:cs typeface="Calibri"/>
              </a:rPr>
              <a:t>se </a:t>
            </a:r>
            <a:r>
              <a:rPr sz="3000" spc="-20" dirty="0">
                <a:latin typeface="Calibri"/>
                <a:cs typeface="Calibri"/>
              </a:rPr>
              <a:t>encontram </a:t>
            </a:r>
            <a:r>
              <a:rPr sz="3000" dirty="0">
                <a:latin typeface="Calibri"/>
                <a:cs typeface="Calibri"/>
              </a:rPr>
              <a:t>à </a:t>
            </a:r>
            <a:r>
              <a:rPr sz="3000" spc="-15" dirty="0">
                <a:latin typeface="Calibri"/>
                <a:cs typeface="Calibri"/>
              </a:rPr>
              <a:t>margem </a:t>
            </a:r>
            <a:r>
              <a:rPr sz="3000" dirty="0">
                <a:latin typeface="Calibri"/>
                <a:cs typeface="Calibri"/>
              </a:rPr>
              <a:t>– a </a:t>
            </a:r>
            <a:r>
              <a:rPr sz="3000" spc="-5" dirty="0">
                <a:latin typeface="Calibri"/>
                <a:cs typeface="Calibri"/>
              </a:rPr>
              <a:t>oportunidade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se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expressar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ser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ouvido,</a:t>
            </a:r>
            <a:r>
              <a:rPr sz="3000" spc="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fim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contribuir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para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construção</a:t>
            </a:r>
            <a:r>
              <a:rPr sz="3000" spc="-21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Povo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Deus;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ourier New"/>
              <a:buChar char="o"/>
            </a:pPr>
            <a:endParaRPr sz="30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400"/>
              </a:lnSpc>
              <a:buFont typeface="Courier New"/>
              <a:buChar char="o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Reconhecer e </a:t>
            </a:r>
            <a:r>
              <a:rPr sz="3000" spc="-20" dirty="0">
                <a:latin typeface="Calibri"/>
                <a:cs typeface="Calibri"/>
              </a:rPr>
              <a:t>apreciar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riqueza </a:t>
            </a:r>
            <a:r>
              <a:rPr sz="3000" dirty="0">
                <a:latin typeface="Calibri"/>
                <a:cs typeface="Calibri"/>
              </a:rPr>
              <a:t>e a </a:t>
            </a:r>
            <a:r>
              <a:rPr sz="3000" spc="-10" dirty="0">
                <a:latin typeface="Calibri"/>
                <a:cs typeface="Calibri"/>
              </a:rPr>
              <a:t>variedade </a:t>
            </a:r>
            <a:r>
              <a:rPr sz="3000" dirty="0">
                <a:latin typeface="Calibri"/>
                <a:cs typeface="Calibri"/>
              </a:rPr>
              <a:t>dos </a:t>
            </a:r>
            <a:r>
              <a:rPr sz="3000" spc="-15" dirty="0">
                <a:latin typeface="Calibri"/>
                <a:cs typeface="Calibri"/>
              </a:rPr>
              <a:t>dons </a:t>
            </a:r>
            <a:r>
              <a:rPr sz="3000" dirty="0">
                <a:latin typeface="Calibri"/>
                <a:cs typeface="Calibri"/>
              </a:rPr>
              <a:t>e </a:t>
            </a:r>
            <a:r>
              <a:rPr sz="3000" spc="-20" dirty="0">
                <a:latin typeface="Calibri"/>
                <a:cs typeface="Calibri"/>
              </a:rPr>
              <a:t>dos </a:t>
            </a:r>
            <a:r>
              <a:rPr sz="3000" dirty="0">
                <a:latin typeface="Calibri"/>
                <a:cs typeface="Calibri"/>
              </a:rPr>
              <a:t>carismas </a:t>
            </a:r>
            <a:r>
              <a:rPr sz="3000" spc="5" dirty="0">
                <a:latin typeface="Calibri"/>
                <a:cs typeface="Calibri"/>
              </a:rPr>
              <a:t>que </a:t>
            </a:r>
            <a:r>
              <a:rPr sz="3000" dirty="0">
                <a:latin typeface="Calibri"/>
                <a:cs typeface="Calibri"/>
              </a:rPr>
              <a:t>o </a:t>
            </a:r>
            <a:r>
              <a:rPr sz="3000" spc="-10" dirty="0">
                <a:latin typeface="Calibri"/>
                <a:cs typeface="Calibri"/>
              </a:rPr>
              <a:t>Espírito 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concede em </a:t>
            </a:r>
            <a:r>
              <a:rPr sz="3000" spc="-10" dirty="0">
                <a:latin typeface="Calibri"/>
                <a:cs typeface="Calibri"/>
              </a:rPr>
              <a:t>liberdade, </a:t>
            </a:r>
            <a:r>
              <a:rPr sz="3000" spc="-30" dirty="0">
                <a:latin typeface="Calibri"/>
                <a:cs typeface="Calibri"/>
              </a:rPr>
              <a:t>para </a:t>
            </a:r>
            <a:r>
              <a:rPr sz="3000" dirty="0">
                <a:latin typeface="Calibri"/>
                <a:cs typeface="Calibri"/>
              </a:rPr>
              <a:t>o bem </a:t>
            </a:r>
            <a:r>
              <a:rPr sz="3000" spc="5" dirty="0">
                <a:latin typeface="Calibri"/>
                <a:cs typeface="Calibri"/>
              </a:rPr>
              <a:t>da comunidade </a:t>
            </a:r>
            <a:r>
              <a:rPr sz="3000" dirty="0">
                <a:latin typeface="Calibri"/>
                <a:cs typeface="Calibri"/>
              </a:rPr>
              <a:t>e em benefício </a:t>
            </a:r>
            <a:r>
              <a:rPr sz="3000" spc="5" dirty="0">
                <a:latin typeface="Calibri"/>
                <a:cs typeface="Calibri"/>
              </a:rPr>
              <a:t>de toda </a:t>
            </a:r>
            <a:r>
              <a:rPr sz="3000" dirty="0">
                <a:latin typeface="Calibri"/>
                <a:cs typeface="Calibri"/>
              </a:rPr>
              <a:t>a família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humana;</a:t>
            </a:r>
          </a:p>
        </p:txBody>
      </p:sp>
      <p:sp>
        <p:nvSpPr>
          <p:cNvPr id="3" name="object 3"/>
          <p:cNvSpPr/>
          <p:nvPr/>
        </p:nvSpPr>
        <p:spPr>
          <a:xfrm>
            <a:off x="8191500" y="266700"/>
            <a:ext cx="4000500" cy="1104900"/>
          </a:xfrm>
          <a:custGeom>
            <a:avLst/>
            <a:gdLst/>
            <a:ahLst/>
            <a:cxnLst/>
            <a:rect l="l" t="t" r="r" b="b"/>
            <a:pathLst>
              <a:path w="4000500" h="1104900">
                <a:moveTo>
                  <a:pt x="4000500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4000500" y="1104900"/>
                </a:lnTo>
                <a:lnTo>
                  <a:pt x="4000500" y="0"/>
                </a:lnTo>
                <a:close/>
              </a:path>
            </a:pathLst>
          </a:custGeom>
          <a:solidFill>
            <a:srgbClr val="9317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-224094"/>
            <a:ext cx="10972800" cy="13255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921625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Objetivos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523" y="1371600"/>
            <a:ext cx="11773672" cy="529888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5600" marR="15240" indent="-343535" algn="just">
              <a:lnSpc>
                <a:spcPts val="2850"/>
              </a:lnSpc>
              <a:spcBef>
                <a:spcPts val="220"/>
              </a:spcBef>
              <a:buFont typeface="Courier New"/>
              <a:buChar char="o"/>
              <a:tabLst>
                <a:tab pos="356235" algn="l"/>
              </a:tabLst>
            </a:pPr>
            <a:r>
              <a:rPr sz="3000" spc="-5" dirty="0">
                <a:latin typeface="Calibri"/>
                <a:cs typeface="Calibri"/>
              </a:rPr>
              <a:t>Experimentar </a:t>
            </a:r>
            <a:r>
              <a:rPr sz="3000" spc="-10" dirty="0">
                <a:latin typeface="Calibri"/>
                <a:cs typeface="Calibri"/>
              </a:rPr>
              <a:t>formas </a:t>
            </a:r>
            <a:r>
              <a:rPr sz="3000" spc="-15" dirty="0">
                <a:latin typeface="Calibri"/>
                <a:cs typeface="Calibri"/>
              </a:rPr>
              <a:t>participativas </a:t>
            </a:r>
            <a:r>
              <a:rPr sz="3000" spc="5" dirty="0">
                <a:latin typeface="Calibri"/>
                <a:cs typeface="Calibri"/>
              </a:rPr>
              <a:t>de </a:t>
            </a:r>
            <a:r>
              <a:rPr sz="3000" spc="-20" dirty="0">
                <a:latin typeface="Calibri"/>
                <a:cs typeface="Calibri"/>
              </a:rPr>
              <a:t>exercer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responsabilidade </a:t>
            </a:r>
            <a:r>
              <a:rPr sz="3000" spc="5" dirty="0">
                <a:latin typeface="Calibri"/>
                <a:cs typeface="Calibri"/>
              </a:rPr>
              <a:t>no </a:t>
            </a:r>
            <a:r>
              <a:rPr sz="3000" dirty="0">
                <a:latin typeface="Calibri"/>
                <a:cs typeface="Calibri"/>
              </a:rPr>
              <a:t>anúncio </a:t>
            </a:r>
            <a:r>
              <a:rPr sz="3000" spc="5" dirty="0">
                <a:latin typeface="Calibri"/>
                <a:cs typeface="Calibri"/>
              </a:rPr>
              <a:t>do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Evang 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elho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no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compromisso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para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construir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um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mundo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mais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belo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10" dirty="0">
                <a:latin typeface="Calibri"/>
                <a:cs typeface="Calibri"/>
              </a:rPr>
              <a:t> mais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habitável;</a:t>
            </a:r>
            <a:endParaRPr sz="3000" dirty="0">
              <a:latin typeface="Calibri"/>
              <a:cs typeface="Calibri"/>
            </a:endParaRPr>
          </a:p>
          <a:p>
            <a:pPr marL="355600" marR="6350" indent="-343535" algn="just">
              <a:lnSpc>
                <a:spcPct val="100400"/>
              </a:lnSpc>
            </a:pPr>
            <a:r>
              <a:rPr sz="3000" dirty="0">
                <a:latin typeface="Courier New"/>
                <a:cs typeface="Courier New"/>
              </a:rPr>
              <a:t>o </a:t>
            </a:r>
            <a:r>
              <a:rPr sz="3000" spc="-10" dirty="0">
                <a:latin typeface="Calibri"/>
                <a:cs typeface="Calibri"/>
              </a:rPr>
              <a:t>Examinar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como </a:t>
            </a:r>
            <a:r>
              <a:rPr sz="3000" dirty="0">
                <a:latin typeface="Calibri"/>
                <a:cs typeface="Calibri"/>
              </a:rPr>
              <a:t>são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vividos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na </a:t>
            </a:r>
            <a:r>
              <a:rPr sz="3000" dirty="0">
                <a:latin typeface="Calibri"/>
                <a:cs typeface="Calibri"/>
              </a:rPr>
              <a:t>Igreja a </a:t>
            </a:r>
            <a:r>
              <a:rPr sz="3000" spc="-5" dirty="0">
                <a:latin typeface="Calibri"/>
                <a:cs typeface="Calibri"/>
              </a:rPr>
              <a:t>responsabilidade</a:t>
            </a:r>
            <a:r>
              <a:rPr sz="3000" dirty="0">
                <a:latin typeface="Calibri"/>
                <a:cs typeface="Calibri"/>
              </a:rPr>
              <a:t> e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5" dirty="0">
                <a:latin typeface="Calibri"/>
                <a:cs typeface="Calibri"/>
              </a:rPr>
              <a:t> poder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as</a:t>
            </a:r>
            <a:r>
              <a:rPr sz="3000" spc="-10" dirty="0">
                <a:latin typeface="Calibri"/>
                <a:cs typeface="Calibri"/>
              </a:rPr>
              <a:t> estruturas 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mediante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quais</a:t>
            </a:r>
            <a:r>
              <a:rPr sz="3000" dirty="0">
                <a:latin typeface="Calibri"/>
                <a:cs typeface="Calibri"/>
              </a:rPr>
              <a:t> são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geridos,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destacando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procurando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converter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preconceitos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p</a:t>
            </a:r>
            <a:r>
              <a:rPr sz="3000" spc="-90" dirty="0">
                <a:latin typeface="Calibri"/>
                <a:cs typeface="Calibri"/>
              </a:rPr>
              <a:t>r</a:t>
            </a:r>
            <a:r>
              <a:rPr sz="3000" spc="-25" dirty="0">
                <a:latin typeface="Calibri"/>
                <a:cs typeface="Calibri"/>
              </a:rPr>
              <a:t>á</a:t>
            </a:r>
            <a:r>
              <a:rPr sz="3000" spc="15" dirty="0">
                <a:latin typeface="Calibri"/>
                <a:cs typeface="Calibri"/>
              </a:rPr>
              <a:t>t</a:t>
            </a:r>
            <a:r>
              <a:rPr sz="3000" spc="-30" dirty="0">
                <a:latin typeface="Calibri"/>
                <a:cs typeface="Calibri"/>
              </a:rPr>
              <a:t>i</a:t>
            </a:r>
            <a:r>
              <a:rPr sz="3000" spc="30" dirty="0">
                <a:latin typeface="Calibri"/>
                <a:cs typeface="Calibri"/>
              </a:rPr>
              <a:t>c</a:t>
            </a:r>
            <a:r>
              <a:rPr sz="3000" spc="-25" dirty="0">
                <a:latin typeface="Calibri"/>
                <a:cs typeface="Calibri"/>
              </a:rPr>
              <a:t>a</a:t>
            </a:r>
            <a:r>
              <a:rPr sz="3000" dirty="0">
                <a:latin typeface="Calibri"/>
                <a:cs typeface="Calibri"/>
              </a:rPr>
              <a:t>s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d</a:t>
            </a:r>
            <a:r>
              <a:rPr sz="3000" spc="-30" dirty="0">
                <a:latin typeface="Calibri"/>
                <a:cs typeface="Calibri"/>
              </a:rPr>
              <a:t>i</a:t>
            </a:r>
            <a:r>
              <a:rPr sz="3000" spc="30" dirty="0">
                <a:latin typeface="Calibri"/>
                <a:cs typeface="Calibri"/>
              </a:rPr>
              <a:t>s</a:t>
            </a:r>
            <a:r>
              <a:rPr sz="3000" spc="15" dirty="0">
                <a:latin typeface="Calibri"/>
                <a:cs typeface="Calibri"/>
              </a:rPr>
              <a:t>t</a:t>
            </a:r>
            <a:r>
              <a:rPr sz="3000" spc="5" dirty="0">
                <a:latin typeface="Calibri"/>
                <a:cs typeface="Calibri"/>
              </a:rPr>
              <a:t>o</a:t>
            </a:r>
            <a:r>
              <a:rPr sz="3000" spc="-15" dirty="0">
                <a:latin typeface="Calibri"/>
                <a:cs typeface="Calibri"/>
              </a:rPr>
              <a:t>r</a:t>
            </a:r>
            <a:r>
              <a:rPr sz="3000" spc="30" dirty="0">
                <a:latin typeface="Calibri"/>
                <a:cs typeface="Calibri"/>
              </a:rPr>
              <a:t>c</a:t>
            </a:r>
            <a:r>
              <a:rPr sz="3000" spc="-30" dirty="0">
                <a:latin typeface="Calibri"/>
                <a:cs typeface="Calibri"/>
              </a:rPr>
              <a:t>i</a:t>
            </a:r>
            <a:r>
              <a:rPr sz="3000" spc="10" dirty="0">
                <a:latin typeface="Calibri"/>
                <a:cs typeface="Calibri"/>
              </a:rPr>
              <a:t>d</a:t>
            </a:r>
            <a:r>
              <a:rPr sz="3000" spc="-30" dirty="0">
                <a:latin typeface="Calibri"/>
                <a:cs typeface="Calibri"/>
              </a:rPr>
              <a:t>a</a:t>
            </a:r>
            <a:r>
              <a:rPr sz="3000" dirty="0">
                <a:latin typeface="Calibri"/>
                <a:cs typeface="Calibri"/>
              </a:rPr>
              <a:t>s</a:t>
            </a:r>
            <a:r>
              <a:rPr sz="3000" spc="-190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qu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n</a:t>
            </a:r>
            <a:r>
              <a:rPr sz="3000" spc="-25" dirty="0">
                <a:latin typeface="Calibri"/>
                <a:cs typeface="Calibri"/>
              </a:rPr>
              <a:t>ã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35" dirty="0">
                <a:latin typeface="Calibri"/>
                <a:cs typeface="Calibri"/>
              </a:rPr>
              <a:t>s</a:t>
            </a:r>
            <a:r>
              <a:rPr sz="3000" spc="15" dirty="0">
                <a:latin typeface="Calibri"/>
                <a:cs typeface="Calibri"/>
              </a:rPr>
              <a:t>t</a:t>
            </a:r>
            <a:r>
              <a:rPr sz="3000" spc="-30" dirty="0">
                <a:latin typeface="Calibri"/>
                <a:cs typeface="Calibri"/>
              </a:rPr>
              <a:t>ã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20" dirty="0">
                <a:latin typeface="Calibri"/>
                <a:cs typeface="Calibri"/>
              </a:rPr>
              <a:t>n</a:t>
            </a:r>
            <a:r>
              <a:rPr sz="3000" spc="-90" dirty="0">
                <a:latin typeface="Calibri"/>
                <a:cs typeface="Calibri"/>
              </a:rPr>
              <a:t>r</a:t>
            </a:r>
            <a:r>
              <a:rPr sz="3000" spc="-25" dirty="0">
                <a:latin typeface="Calibri"/>
                <a:cs typeface="Calibri"/>
              </a:rPr>
              <a:t>ai</a:t>
            </a:r>
            <a:r>
              <a:rPr sz="3000" spc="-50" dirty="0">
                <a:latin typeface="Calibri"/>
                <a:cs typeface="Calibri"/>
              </a:rPr>
              <a:t>z</a:t>
            </a:r>
            <a:r>
              <a:rPr sz="3000" spc="-25" dirty="0">
                <a:latin typeface="Calibri"/>
                <a:cs typeface="Calibri"/>
              </a:rPr>
              <a:t>a</a:t>
            </a:r>
            <a:r>
              <a:rPr sz="3000" spc="10" dirty="0">
                <a:latin typeface="Calibri"/>
                <a:cs typeface="Calibri"/>
              </a:rPr>
              <a:t>d</a:t>
            </a:r>
            <a:r>
              <a:rPr sz="3000" spc="-25" dirty="0">
                <a:latin typeface="Calibri"/>
                <a:cs typeface="Calibri"/>
              </a:rPr>
              <a:t>a</a:t>
            </a:r>
            <a:r>
              <a:rPr sz="3000" dirty="0">
                <a:latin typeface="Calibri"/>
                <a:cs typeface="Calibri"/>
              </a:rPr>
              <a:t>s</a:t>
            </a:r>
            <a:r>
              <a:rPr sz="3000" spc="155" dirty="0">
                <a:latin typeface="Calibri"/>
                <a:cs typeface="Calibri"/>
              </a:rPr>
              <a:t> </a:t>
            </a:r>
            <a:r>
              <a:rPr sz="3000" spc="10" dirty="0">
                <a:latin typeface="Calibri"/>
                <a:cs typeface="Calibri"/>
              </a:rPr>
              <a:t>n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E</a:t>
            </a:r>
            <a:r>
              <a:rPr sz="3000" spc="-40" dirty="0">
                <a:latin typeface="Calibri"/>
                <a:cs typeface="Calibri"/>
              </a:rPr>
              <a:t>v</a:t>
            </a:r>
            <a:r>
              <a:rPr sz="3000" spc="-30" dirty="0">
                <a:latin typeface="Calibri"/>
                <a:cs typeface="Calibri"/>
              </a:rPr>
              <a:t>a</a:t>
            </a:r>
            <a:r>
              <a:rPr sz="3000" spc="10" dirty="0">
                <a:latin typeface="Calibri"/>
                <a:cs typeface="Calibri"/>
              </a:rPr>
              <a:t>n</a:t>
            </a:r>
            <a:r>
              <a:rPr sz="3000" dirty="0">
                <a:latin typeface="Calibri"/>
                <a:cs typeface="Calibri"/>
              </a:rPr>
              <a:t>ge</a:t>
            </a:r>
            <a:r>
              <a:rPr sz="3000" spc="-35" dirty="0">
                <a:latin typeface="Calibri"/>
                <a:cs typeface="Calibri"/>
              </a:rPr>
              <a:t>l</a:t>
            </a:r>
            <a:r>
              <a:rPr sz="3000" spc="10" dirty="0">
                <a:latin typeface="Calibri"/>
                <a:cs typeface="Calibri"/>
              </a:rPr>
              <a:t>h</a:t>
            </a:r>
            <a:r>
              <a:rPr sz="3000" spc="20" dirty="0">
                <a:latin typeface="Calibri"/>
                <a:cs typeface="Calibri"/>
              </a:rPr>
              <a:t>o</a:t>
            </a:r>
            <a:r>
              <a:rPr sz="3000" dirty="0">
                <a:latin typeface="Calibri"/>
                <a:cs typeface="Calibri"/>
              </a:rPr>
              <a:t>;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400"/>
              </a:lnSpc>
              <a:buFont typeface="Courier New"/>
              <a:buChar char="o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Credenciar a </a:t>
            </a:r>
            <a:r>
              <a:rPr sz="3000" spc="5" dirty="0">
                <a:latin typeface="Calibri"/>
                <a:cs typeface="Calibri"/>
              </a:rPr>
              <a:t>comunidade </a:t>
            </a:r>
            <a:r>
              <a:rPr sz="3000" spc="-10" dirty="0">
                <a:latin typeface="Calibri"/>
                <a:cs typeface="Calibri"/>
              </a:rPr>
              <a:t>cristã </a:t>
            </a:r>
            <a:r>
              <a:rPr sz="3000" spc="-5" dirty="0">
                <a:latin typeface="Calibri"/>
                <a:cs typeface="Calibri"/>
              </a:rPr>
              <a:t>como sujeito credível </a:t>
            </a:r>
            <a:r>
              <a:rPr sz="3000" dirty="0">
                <a:latin typeface="Calibri"/>
                <a:cs typeface="Calibri"/>
              </a:rPr>
              <a:t>e </a:t>
            </a:r>
            <a:r>
              <a:rPr sz="3000" spc="-15" dirty="0">
                <a:latin typeface="Calibri"/>
                <a:cs typeface="Calibri"/>
              </a:rPr>
              <a:t>parceiro fiável </a:t>
            </a:r>
            <a:r>
              <a:rPr sz="3000" spc="5" dirty="0">
                <a:latin typeface="Calibri"/>
                <a:cs typeface="Calibri"/>
              </a:rPr>
              <a:t>em </a:t>
            </a:r>
            <a:r>
              <a:rPr sz="3000" spc="-5" dirty="0">
                <a:latin typeface="Calibri"/>
                <a:cs typeface="Calibri"/>
              </a:rPr>
              <a:t>percursos </a:t>
            </a:r>
            <a:r>
              <a:rPr sz="3000" spc="10" dirty="0">
                <a:latin typeface="Calibri"/>
                <a:cs typeface="Calibri"/>
              </a:rPr>
              <a:t>de 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diálogo </a:t>
            </a:r>
            <a:r>
              <a:rPr sz="3000" spc="-5" dirty="0">
                <a:latin typeface="Calibri"/>
                <a:cs typeface="Calibri"/>
              </a:rPr>
              <a:t>social, </a:t>
            </a:r>
            <a:r>
              <a:rPr sz="3000" spc="-15" dirty="0">
                <a:latin typeface="Calibri"/>
                <a:cs typeface="Calibri"/>
              </a:rPr>
              <a:t>cura, </a:t>
            </a:r>
            <a:r>
              <a:rPr sz="3000" spc="-10" dirty="0">
                <a:latin typeface="Calibri"/>
                <a:cs typeface="Calibri"/>
              </a:rPr>
              <a:t>reconciliação, </a:t>
            </a:r>
            <a:r>
              <a:rPr sz="3000" spc="-5" dirty="0">
                <a:latin typeface="Calibri"/>
                <a:cs typeface="Calibri"/>
              </a:rPr>
              <a:t>inclusão </a:t>
            </a:r>
            <a:r>
              <a:rPr sz="3000" dirty="0">
                <a:latin typeface="Calibri"/>
                <a:cs typeface="Calibri"/>
              </a:rPr>
              <a:t>e </a:t>
            </a:r>
            <a:r>
              <a:rPr sz="3000" spc="-10" dirty="0">
                <a:latin typeface="Calibri"/>
                <a:cs typeface="Calibri"/>
              </a:rPr>
              <a:t>participação, reconstrução </a:t>
            </a:r>
            <a:r>
              <a:rPr sz="3000" spc="5" dirty="0">
                <a:latin typeface="Calibri"/>
                <a:cs typeface="Calibri"/>
              </a:rPr>
              <a:t>da </a:t>
            </a:r>
            <a:r>
              <a:rPr sz="3000" spc="-15" dirty="0">
                <a:latin typeface="Calibri"/>
                <a:cs typeface="Calibri"/>
              </a:rPr>
              <a:t>democracia, 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promoção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da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fraternidade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da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amizade</a:t>
            </a:r>
            <a:r>
              <a:rPr sz="3000" spc="7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social;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91500" y="266700"/>
            <a:ext cx="4000500" cy="1104900"/>
          </a:xfrm>
          <a:custGeom>
            <a:avLst/>
            <a:gdLst/>
            <a:ahLst/>
            <a:cxnLst/>
            <a:rect l="l" t="t" r="r" b="b"/>
            <a:pathLst>
              <a:path w="4000500" h="1104900">
                <a:moveTo>
                  <a:pt x="4000500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4000500" y="1104900"/>
                </a:lnTo>
                <a:lnTo>
                  <a:pt x="4000500" y="0"/>
                </a:lnTo>
                <a:close/>
              </a:path>
            </a:pathLst>
          </a:custGeom>
          <a:solidFill>
            <a:srgbClr val="9317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-237347"/>
            <a:ext cx="10972800" cy="13255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921625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Objetivos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9909" y="1941512"/>
            <a:ext cx="11256010" cy="4743478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5080" indent="-343535" algn="just">
              <a:lnSpc>
                <a:spcPct val="100800"/>
              </a:lnSpc>
              <a:spcBef>
                <a:spcPts val="80"/>
              </a:spcBef>
              <a:buFont typeface="Courier New"/>
              <a:buChar char="o"/>
              <a:tabLst>
                <a:tab pos="356235" algn="l"/>
              </a:tabLst>
            </a:pPr>
            <a:r>
              <a:rPr sz="3500" spc="-25" dirty="0">
                <a:latin typeface="Calibri"/>
                <a:cs typeface="Calibri"/>
              </a:rPr>
              <a:t>Regenerar </a:t>
            </a:r>
            <a:r>
              <a:rPr sz="3500" spc="-15" dirty="0">
                <a:latin typeface="Calibri"/>
                <a:cs typeface="Calibri"/>
              </a:rPr>
              <a:t>as </a:t>
            </a:r>
            <a:r>
              <a:rPr sz="3500" spc="-5" dirty="0">
                <a:latin typeface="Calibri"/>
                <a:cs typeface="Calibri"/>
              </a:rPr>
              <a:t>relações </a:t>
            </a:r>
            <a:r>
              <a:rPr sz="3500" spc="-15" dirty="0">
                <a:latin typeface="Calibri"/>
                <a:cs typeface="Calibri"/>
              </a:rPr>
              <a:t>entre </a:t>
            </a:r>
            <a:r>
              <a:rPr sz="3500" dirty="0">
                <a:latin typeface="Calibri"/>
                <a:cs typeface="Calibri"/>
              </a:rPr>
              <a:t>os </a:t>
            </a:r>
            <a:r>
              <a:rPr sz="3500" spc="-5" dirty="0">
                <a:latin typeface="Calibri"/>
                <a:cs typeface="Calibri"/>
              </a:rPr>
              <a:t>membros </a:t>
            </a:r>
            <a:r>
              <a:rPr sz="3500" spc="-10" dirty="0">
                <a:latin typeface="Calibri"/>
                <a:cs typeface="Calibri"/>
              </a:rPr>
              <a:t>das comunidades </a:t>
            </a:r>
            <a:r>
              <a:rPr sz="3500" spc="-5" dirty="0">
                <a:latin typeface="Calibri"/>
                <a:cs typeface="Calibri"/>
              </a:rPr>
              <a:t>cristãs, </a:t>
            </a:r>
            <a:r>
              <a:rPr sz="3500" spc="-10" dirty="0">
                <a:latin typeface="Calibri"/>
                <a:cs typeface="Calibri"/>
              </a:rPr>
              <a:t>assim </a:t>
            </a:r>
            <a:r>
              <a:rPr sz="3500" spc="-5" dirty="0">
                <a:latin typeface="Calibri"/>
                <a:cs typeface="Calibri"/>
              </a:rPr>
              <a:t>como </a:t>
            </a:r>
            <a:r>
              <a:rPr sz="3500" dirty="0">
                <a:latin typeface="Calibri"/>
                <a:cs typeface="Calibri"/>
              </a:rPr>
              <a:t>entre </a:t>
            </a:r>
            <a:r>
              <a:rPr sz="3500" spc="-105" dirty="0">
                <a:latin typeface="Calibri"/>
                <a:cs typeface="Calibri"/>
              </a:rPr>
              <a:t>as </a:t>
            </a:r>
            <a:r>
              <a:rPr sz="3500" spc="-10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comunidades e os </a:t>
            </a:r>
            <a:r>
              <a:rPr sz="3500" spc="-5" dirty="0">
                <a:latin typeface="Calibri"/>
                <a:cs typeface="Calibri"/>
              </a:rPr>
              <a:t>demais grupos </a:t>
            </a:r>
            <a:r>
              <a:rPr sz="3500" spc="-10" dirty="0">
                <a:latin typeface="Calibri"/>
                <a:cs typeface="Calibri"/>
              </a:rPr>
              <a:t>sociais, </a:t>
            </a:r>
            <a:r>
              <a:rPr sz="3500" spc="5" dirty="0">
                <a:latin typeface="Calibri"/>
                <a:cs typeface="Calibri"/>
              </a:rPr>
              <a:t>por </a:t>
            </a:r>
            <a:r>
              <a:rPr sz="3500" spc="-15" dirty="0">
                <a:latin typeface="Calibri"/>
                <a:cs typeface="Calibri"/>
              </a:rPr>
              <a:t>exemplo, </a:t>
            </a:r>
            <a:r>
              <a:rPr sz="3500" spc="-5" dirty="0">
                <a:latin typeface="Calibri"/>
                <a:cs typeface="Calibri"/>
              </a:rPr>
              <a:t>comunidades</a:t>
            </a:r>
            <a:r>
              <a:rPr sz="3500" dirty="0">
                <a:latin typeface="Calibri"/>
                <a:cs typeface="Calibri"/>
              </a:rPr>
              <a:t> </a:t>
            </a:r>
            <a:r>
              <a:rPr sz="3500" spc="5" dirty="0">
                <a:latin typeface="Calibri"/>
                <a:cs typeface="Calibri"/>
              </a:rPr>
              <a:t>de </a:t>
            </a:r>
            <a:r>
              <a:rPr sz="3500" spc="-15" dirty="0">
                <a:latin typeface="Calibri"/>
                <a:cs typeface="Calibri"/>
              </a:rPr>
              <a:t>crentes </a:t>
            </a:r>
            <a:r>
              <a:rPr sz="3500" spc="10" dirty="0">
                <a:latin typeface="Calibri"/>
                <a:cs typeface="Calibri"/>
              </a:rPr>
              <a:t>de </a:t>
            </a:r>
            <a:r>
              <a:rPr sz="3500" spc="15" dirty="0">
                <a:latin typeface="Calibri"/>
                <a:cs typeface="Calibri"/>
              </a:rPr>
              <a:t> </a:t>
            </a:r>
            <a:r>
              <a:rPr sz="3500" spc="-15" dirty="0">
                <a:latin typeface="Calibri"/>
                <a:cs typeface="Calibri"/>
              </a:rPr>
              <a:t>outras </a:t>
            </a:r>
            <a:r>
              <a:rPr sz="3500" spc="-5" dirty="0">
                <a:latin typeface="Calibri"/>
                <a:cs typeface="Calibri"/>
              </a:rPr>
              <a:t>confissões </a:t>
            </a:r>
            <a:r>
              <a:rPr sz="3500" dirty="0">
                <a:latin typeface="Calibri"/>
                <a:cs typeface="Calibri"/>
              </a:rPr>
              <a:t>e </a:t>
            </a:r>
            <a:r>
              <a:rPr sz="3500" spc="-5" dirty="0">
                <a:latin typeface="Calibri"/>
                <a:cs typeface="Calibri"/>
              </a:rPr>
              <a:t>religiões, </a:t>
            </a:r>
            <a:r>
              <a:rPr sz="3500" spc="-10" dirty="0">
                <a:latin typeface="Calibri"/>
                <a:cs typeface="Calibri"/>
              </a:rPr>
              <a:t>organizações </a:t>
            </a:r>
            <a:r>
              <a:rPr sz="3500" spc="5" dirty="0">
                <a:latin typeface="Calibri"/>
                <a:cs typeface="Calibri"/>
              </a:rPr>
              <a:t>da sociedade </a:t>
            </a:r>
            <a:r>
              <a:rPr sz="3500" spc="-20" dirty="0">
                <a:latin typeface="Calibri"/>
                <a:cs typeface="Calibri"/>
              </a:rPr>
              <a:t>civil, </a:t>
            </a:r>
            <a:r>
              <a:rPr sz="3500" spc="5" dirty="0">
                <a:latin typeface="Calibri"/>
                <a:cs typeface="Calibri"/>
              </a:rPr>
              <a:t>movimentos </a:t>
            </a:r>
            <a:r>
              <a:rPr sz="3500" spc="-10" dirty="0">
                <a:latin typeface="Calibri"/>
                <a:cs typeface="Calibri"/>
              </a:rPr>
              <a:t>populares, </a:t>
            </a:r>
            <a:r>
              <a:rPr sz="3500" spc="-5" dirty="0">
                <a:latin typeface="Calibri"/>
                <a:cs typeface="Calibri"/>
              </a:rPr>
              <a:t> </a:t>
            </a:r>
            <a:r>
              <a:rPr sz="3500" spc="10" dirty="0">
                <a:latin typeface="Calibri"/>
                <a:cs typeface="Calibri"/>
              </a:rPr>
              <a:t>etc;</a:t>
            </a:r>
            <a:endParaRPr sz="3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ourier New"/>
              <a:buChar char="o"/>
            </a:pPr>
            <a:endParaRPr sz="35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Courier New"/>
              <a:buChar char="o"/>
              <a:tabLst>
                <a:tab pos="356235" algn="l"/>
              </a:tabLst>
            </a:pPr>
            <a:r>
              <a:rPr sz="3500" spc="-20" dirty="0">
                <a:latin typeface="Calibri"/>
                <a:cs typeface="Calibri"/>
              </a:rPr>
              <a:t>Favorecer</a:t>
            </a:r>
            <a:r>
              <a:rPr sz="3500" spc="27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</a:t>
            </a:r>
            <a:r>
              <a:rPr sz="3500" spc="260" dirty="0">
                <a:latin typeface="Calibri"/>
                <a:cs typeface="Calibri"/>
              </a:rPr>
              <a:t> </a:t>
            </a:r>
            <a:r>
              <a:rPr sz="3500" spc="-15" dirty="0">
                <a:latin typeface="Calibri"/>
                <a:cs typeface="Calibri"/>
              </a:rPr>
              <a:t>valorização</a:t>
            </a:r>
            <a:r>
              <a:rPr sz="3500" spc="31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e</a:t>
            </a:r>
            <a:r>
              <a:rPr sz="3500" spc="29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</a:t>
            </a:r>
            <a:r>
              <a:rPr sz="3500" spc="260" dirty="0">
                <a:latin typeface="Calibri"/>
                <a:cs typeface="Calibri"/>
              </a:rPr>
              <a:t> </a:t>
            </a:r>
            <a:r>
              <a:rPr sz="3500" spc="-15" dirty="0">
                <a:latin typeface="Calibri"/>
                <a:cs typeface="Calibri"/>
              </a:rPr>
              <a:t>apropriação</a:t>
            </a:r>
            <a:r>
              <a:rPr sz="3500" spc="315" dirty="0">
                <a:latin typeface="Calibri"/>
                <a:cs typeface="Calibri"/>
              </a:rPr>
              <a:t> </a:t>
            </a:r>
            <a:r>
              <a:rPr sz="3500" spc="5" dirty="0">
                <a:latin typeface="Calibri"/>
                <a:cs typeface="Calibri"/>
              </a:rPr>
              <a:t>dos</a:t>
            </a:r>
            <a:r>
              <a:rPr sz="3500" spc="330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frutos</a:t>
            </a:r>
            <a:r>
              <a:rPr sz="3500" spc="335" dirty="0">
                <a:latin typeface="Calibri"/>
                <a:cs typeface="Calibri"/>
              </a:rPr>
              <a:t> </a:t>
            </a:r>
            <a:r>
              <a:rPr sz="3500" spc="-35" dirty="0">
                <a:latin typeface="Calibri"/>
                <a:cs typeface="Calibri"/>
              </a:rPr>
              <a:t>das</a:t>
            </a:r>
            <a:r>
              <a:rPr sz="3500" spc="325" dirty="0">
                <a:latin typeface="Calibri"/>
                <a:cs typeface="Calibri"/>
              </a:rPr>
              <a:t> </a:t>
            </a:r>
            <a:r>
              <a:rPr sz="3500" spc="-15" dirty="0">
                <a:latin typeface="Calibri"/>
                <a:cs typeface="Calibri"/>
              </a:rPr>
              <a:t>recentes</a:t>
            </a:r>
            <a:r>
              <a:rPr sz="3500" spc="250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experiências</a:t>
            </a:r>
            <a:r>
              <a:rPr sz="3500" spc="335" dirty="0">
                <a:latin typeface="Calibri"/>
                <a:cs typeface="Calibri"/>
              </a:rPr>
              <a:t> </a:t>
            </a:r>
            <a:r>
              <a:rPr sz="3500" spc="-5" dirty="0">
                <a:latin typeface="Calibri"/>
                <a:cs typeface="Calibri"/>
              </a:rPr>
              <a:t>sinodais</a:t>
            </a:r>
            <a:endParaRPr sz="3500" dirty="0">
              <a:latin typeface="Calibri"/>
              <a:cs typeface="Calibri"/>
            </a:endParaRPr>
          </a:p>
          <a:p>
            <a:pPr marL="355600">
              <a:lnSpc>
                <a:spcPts val="2870"/>
              </a:lnSpc>
              <a:spcBef>
                <a:spcPts val="45"/>
              </a:spcBef>
            </a:pPr>
            <a:r>
              <a:rPr sz="3500" spc="5" dirty="0">
                <a:latin typeface="Calibri"/>
                <a:cs typeface="Calibri"/>
              </a:rPr>
              <a:t>nos</a:t>
            </a:r>
            <a:r>
              <a:rPr sz="3500" spc="-55" dirty="0">
                <a:latin typeface="Calibri"/>
                <a:cs typeface="Calibri"/>
              </a:rPr>
              <a:t> </a:t>
            </a:r>
            <a:r>
              <a:rPr sz="3500" spc="-5" dirty="0">
                <a:latin typeface="Calibri"/>
                <a:cs typeface="Calibri"/>
              </a:rPr>
              <a:t>planos</a:t>
            </a:r>
            <a:r>
              <a:rPr sz="3500" spc="20" dirty="0">
                <a:latin typeface="Calibri"/>
                <a:cs typeface="Calibri"/>
              </a:rPr>
              <a:t> </a:t>
            </a:r>
            <a:r>
              <a:rPr sz="3500" spc="-20" dirty="0">
                <a:latin typeface="Calibri"/>
                <a:cs typeface="Calibri"/>
              </a:rPr>
              <a:t>universal,</a:t>
            </a:r>
            <a:r>
              <a:rPr sz="3500" spc="75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regional,</a:t>
            </a:r>
            <a:r>
              <a:rPr sz="3500" spc="65" dirty="0">
                <a:latin typeface="Calibri"/>
                <a:cs typeface="Calibri"/>
              </a:rPr>
              <a:t> </a:t>
            </a:r>
            <a:r>
              <a:rPr sz="3500" spc="-5" dirty="0">
                <a:latin typeface="Calibri"/>
                <a:cs typeface="Calibri"/>
              </a:rPr>
              <a:t>nacional</a:t>
            </a:r>
            <a:r>
              <a:rPr sz="3500" spc="-4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e</a:t>
            </a:r>
            <a:r>
              <a:rPr sz="3500" spc="65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local.</a:t>
            </a:r>
            <a:endParaRPr sz="35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91500" y="266700"/>
            <a:ext cx="4000500" cy="1104900"/>
          </a:xfrm>
          <a:custGeom>
            <a:avLst/>
            <a:gdLst/>
            <a:ahLst/>
            <a:cxnLst/>
            <a:rect l="l" t="t" r="r" b="b"/>
            <a:pathLst>
              <a:path w="4000500" h="1104900">
                <a:moveTo>
                  <a:pt x="4000500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4000500" y="1104900"/>
                </a:lnTo>
                <a:lnTo>
                  <a:pt x="4000500" y="0"/>
                </a:lnTo>
                <a:close/>
              </a:path>
            </a:pathLst>
          </a:custGeom>
          <a:solidFill>
            <a:srgbClr val="9317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-217004"/>
            <a:ext cx="10972800" cy="13255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921625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Objetivos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0"/>
            <a:ext cx="3971925" cy="1104900"/>
          </a:xfrm>
          <a:custGeom>
            <a:avLst/>
            <a:gdLst/>
            <a:ahLst/>
            <a:cxnLst/>
            <a:rect l="l" t="t" r="r" b="b"/>
            <a:pathLst>
              <a:path w="3971925" h="1104900">
                <a:moveTo>
                  <a:pt x="3419475" y="0"/>
                </a:moveTo>
                <a:lnTo>
                  <a:pt x="0" y="0"/>
                </a:lnTo>
                <a:lnTo>
                  <a:pt x="0" y="1104900"/>
                </a:lnTo>
                <a:lnTo>
                  <a:pt x="3419475" y="1104900"/>
                </a:lnTo>
                <a:lnTo>
                  <a:pt x="3971925" y="552450"/>
                </a:lnTo>
                <a:lnTo>
                  <a:pt x="341947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462" y="582930"/>
            <a:ext cx="3243608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20" dirty="0"/>
              <a:t>O</a:t>
            </a:r>
            <a:r>
              <a:rPr spc="-145" dirty="0"/>
              <a:t> </a:t>
            </a:r>
            <a:r>
              <a:rPr spc="5" dirty="0"/>
              <a:t>processo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75614" y="1081355"/>
            <a:ext cx="5734050" cy="400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30"/>
              </a:spcBef>
            </a:pPr>
            <a:r>
              <a:rPr sz="3200" b="1" spc="10" dirty="0">
                <a:solidFill>
                  <a:srgbClr val="001F5F"/>
                </a:solidFill>
                <a:latin typeface="Calibri"/>
                <a:cs typeface="Calibri"/>
              </a:rPr>
              <a:t>FASE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5" dirty="0">
                <a:solidFill>
                  <a:srgbClr val="001F5F"/>
                </a:solidFill>
                <a:latin typeface="Calibri"/>
                <a:cs typeface="Calibri"/>
              </a:rPr>
              <a:t>NAS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IGREJAS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5" dirty="0">
                <a:solidFill>
                  <a:srgbClr val="001F5F"/>
                </a:solidFill>
                <a:latin typeface="Calibri"/>
                <a:cs typeface="Calibri"/>
              </a:rPr>
              <a:t>PARTICULARES</a:t>
            </a:r>
            <a:endParaRPr sz="3200" dirty="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35"/>
              </a:spcBef>
            </a:pP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outubro</a:t>
            </a:r>
            <a:r>
              <a:rPr sz="2400" b="1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i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r>
              <a:rPr sz="2400" b="1" i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400" b="1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julho</a:t>
            </a:r>
            <a:r>
              <a:rPr sz="2400" b="1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b="1" i="1" spc="-20" dirty="0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 dirty="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sz="3200" b="1" spc="10" dirty="0">
                <a:solidFill>
                  <a:srgbClr val="001F5F"/>
                </a:solidFill>
                <a:latin typeface="Calibri"/>
                <a:cs typeface="Calibri"/>
              </a:rPr>
              <a:t>FASE</a:t>
            </a:r>
            <a:r>
              <a:rPr sz="32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CONTINENTAL</a:t>
            </a:r>
            <a:endParaRPr sz="3200" dirty="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35"/>
              </a:spcBef>
            </a:pPr>
            <a:r>
              <a:rPr sz="2400" b="1" i="1" spc="5" dirty="0">
                <a:solidFill>
                  <a:srgbClr val="001F5F"/>
                </a:solidFill>
                <a:latin typeface="Calibri"/>
                <a:cs typeface="Calibri"/>
              </a:rPr>
              <a:t>setembro</a:t>
            </a:r>
            <a:r>
              <a:rPr sz="2400" b="1" i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i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r>
              <a:rPr sz="24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400" b="1" i="1" spc="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março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i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FASE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sz="32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IGREJA</a:t>
            </a:r>
            <a:r>
              <a:rPr sz="3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UNIVERSAL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1163320" algn="l"/>
              </a:tabLst>
            </a:pPr>
            <a:r>
              <a:rPr sz="2400" b="1" i="1" spc="-5" dirty="0">
                <a:solidFill>
                  <a:srgbClr val="001F5F"/>
                </a:solidFill>
                <a:latin typeface="Calibri"/>
                <a:cs typeface="Calibri"/>
              </a:rPr>
              <a:t>outubro	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0"/>
            <a:ext cx="3971925" cy="1104900"/>
          </a:xfrm>
          <a:custGeom>
            <a:avLst/>
            <a:gdLst/>
            <a:ahLst/>
            <a:cxnLst/>
            <a:rect l="l" t="t" r="r" b="b"/>
            <a:pathLst>
              <a:path w="3971925" h="1104900">
                <a:moveTo>
                  <a:pt x="3419475" y="0"/>
                </a:moveTo>
                <a:lnTo>
                  <a:pt x="0" y="0"/>
                </a:lnTo>
                <a:lnTo>
                  <a:pt x="0" y="1104900"/>
                </a:lnTo>
                <a:lnTo>
                  <a:pt x="3419475" y="1104900"/>
                </a:lnTo>
                <a:lnTo>
                  <a:pt x="3971925" y="552450"/>
                </a:lnTo>
                <a:lnTo>
                  <a:pt x="341947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2622" y="582930"/>
            <a:ext cx="213677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40" dirty="0"/>
              <a:t>D</a:t>
            </a:r>
            <a:r>
              <a:rPr spc="15" dirty="0"/>
              <a:t>a</a:t>
            </a:r>
            <a:r>
              <a:rPr spc="-20" dirty="0"/>
              <a:t>t</a:t>
            </a:r>
            <a:r>
              <a:rPr spc="10" dirty="0"/>
              <a:t>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622" y="1672093"/>
            <a:ext cx="11383604" cy="51859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25"/>
              </a:spcBef>
              <a:buFont typeface="Courier New"/>
              <a:buChar char="o"/>
              <a:tabLst>
                <a:tab pos="470534" algn="l"/>
              </a:tabLst>
            </a:pPr>
            <a:r>
              <a:rPr sz="3200" b="1" spc="25" dirty="0">
                <a:latin typeface="Corbel"/>
                <a:cs typeface="Corbel"/>
              </a:rPr>
              <a:t>10</a:t>
            </a:r>
            <a:r>
              <a:rPr sz="3200" b="1" spc="-25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10" dirty="0">
                <a:latin typeface="Corbel"/>
                <a:cs typeface="Corbel"/>
              </a:rPr>
              <a:t>outubro</a:t>
            </a:r>
            <a:r>
              <a:rPr sz="3200" b="1" spc="14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</a:t>
            </a:r>
            <a:r>
              <a:rPr sz="3200" b="1" spc="25" dirty="0">
                <a:latin typeface="Corbel"/>
                <a:cs typeface="Corbel"/>
              </a:rPr>
              <a:t> </a:t>
            </a:r>
            <a:r>
              <a:rPr sz="3200" b="1" spc="-10" dirty="0">
                <a:latin typeface="Corbel"/>
                <a:cs typeface="Corbel"/>
              </a:rPr>
              <a:t>2021: </a:t>
            </a:r>
            <a:r>
              <a:rPr sz="3200" dirty="0">
                <a:latin typeface="Corbel"/>
                <a:cs typeface="Corbel"/>
              </a:rPr>
              <a:t>abertura</a:t>
            </a:r>
            <a:r>
              <a:rPr sz="3200" spc="19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celebrada</a:t>
            </a:r>
            <a:r>
              <a:rPr sz="3200" spc="19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pelo</a:t>
            </a:r>
            <a:r>
              <a:rPr sz="3200" spc="-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Papa</a:t>
            </a:r>
            <a:r>
              <a:rPr sz="3200" spc="9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Franscisco</a:t>
            </a:r>
            <a:endParaRPr sz="3200" dirty="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spcBef>
                <a:spcPts val="80"/>
              </a:spcBef>
              <a:buFont typeface="Courier New"/>
              <a:buChar char="o"/>
              <a:tabLst>
                <a:tab pos="470534" algn="l"/>
              </a:tabLst>
            </a:pPr>
            <a:r>
              <a:rPr sz="3200" b="1" spc="-15" dirty="0">
                <a:latin typeface="Corbel"/>
                <a:cs typeface="Corbel"/>
              </a:rPr>
              <a:t>17</a:t>
            </a:r>
            <a:r>
              <a:rPr sz="3200" b="1" spc="-2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 </a:t>
            </a:r>
            <a:r>
              <a:rPr sz="3200" b="1" spc="10" dirty="0">
                <a:latin typeface="Corbel"/>
                <a:cs typeface="Corbel"/>
              </a:rPr>
              <a:t>outubro</a:t>
            </a:r>
            <a:r>
              <a:rPr sz="3200" b="1" spc="14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 </a:t>
            </a:r>
            <a:r>
              <a:rPr sz="3200" b="1" spc="-10" dirty="0">
                <a:latin typeface="Corbel"/>
                <a:cs typeface="Corbel"/>
              </a:rPr>
              <a:t>2021:</a:t>
            </a:r>
            <a:r>
              <a:rPr sz="3200" b="1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abertura</a:t>
            </a:r>
            <a:r>
              <a:rPr sz="3200" spc="190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nas</a:t>
            </a:r>
            <a:r>
              <a:rPr sz="3200" spc="4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dioceses</a:t>
            </a:r>
            <a:endParaRPr sz="3200" dirty="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spcBef>
                <a:spcPts val="80"/>
              </a:spcBef>
              <a:buFont typeface="Courier New"/>
              <a:buChar char="o"/>
              <a:tabLst>
                <a:tab pos="470534" algn="l"/>
              </a:tabLst>
            </a:pPr>
            <a:r>
              <a:rPr sz="3200" b="1" spc="5" dirty="0">
                <a:latin typeface="Corbel"/>
                <a:cs typeface="Corbel"/>
              </a:rPr>
              <a:t>Outubro</a:t>
            </a:r>
            <a:r>
              <a:rPr sz="3200" b="1" spc="14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spc="-25" dirty="0">
                <a:latin typeface="Corbel"/>
                <a:cs typeface="Corbel"/>
              </a:rPr>
              <a:t>2021</a:t>
            </a:r>
            <a:r>
              <a:rPr sz="3200" b="1" spc="90" dirty="0">
                <a:latin typeface="Corbel"/>
                <a:cs typeface="Corbel"/>
              </a:rPr>
              <a:t> </a:t>
            </a:r>
            <a:r>
              <a:rPr sz="3200" b="1" spc="10" dirty="0">
                <a:latin typeface="Corbel"/>
                <a:cs typeface="Corbel"/>
              </a:rPr>
              <a:t>até</a:t>
            </a:r>
            <a:r>
              <a:rPr sz="3200" b="1" spc="-55" dirty="0">
                <a:latin typeface="Corbel"/>
                <a:cs typeface="Corbel"/>
              </a:rPr>
              <a:t> </a:t>
            </a:r>
            <a:r>
              <a:rPr sz="3200" b="1" spc="20" dirty="0">
                <a:latin typeface="Corbel"/>
                <a:cs typeface="Corbel"/>
              </a:rPr>
              <a:t>Julho</a:t>
            </a:r>
            <a:r>
              <a:rPr sz="3200" b="1" spc="-10" dirty="0">
                <a:latin typeface="Corbel"/>
                <a:cs typeface="Corbel"/>
              </a:rPr>
              <a:t> </a:t>
            </a:r>
            <a:r>
              <a:rPr sz="3200" b="1" spc="15" dirty="0">
                <a:latin typeface="Corbel"/>
                <a:cs typeface="Corbel"/>
              </a:rPr>
              <a:t>de</a:t>
            </a:r>
            <a:r>
              <a:rPr sz="3200" b="1" spc="25" dirty="0">
                <a:latin typeface="Corbel"/>
                <a:cs typeface="Corbel"/>
              </a:rPr>
              <a:t> </a:t>
            </a:r>
            <a:r>
              <a:rPr sz="3200" b="1" spc="-45" dirty="0">
                <a:latin typeface="Corbel"/>
                <a:cs typeface="Corbel"/>
              </a:rPr>
              <a:t>2022:</a:t>
            </a:r>
            <a:r>
              <a:rPr sz="3200" b="1" spc="14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etapa</a:t>
            </a:r>
            <a:r>
              <a:rPr sz="3200" spc="4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nas</a:t>
            </a:r>
            <a:r>
              <a:rPr sz="3200" spc="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Igrejas</a:t>
            </a:r>
            <a:r>
              <a:rPr sz="3200" spc="120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locais</a:t>
            </a:r>
            <a:endParaRPr sz="3200" dirty="0">
              <a:latin typeface="Corbel"/>
              <a:cs typeface="Corbel"/>
            </a:endParaRPr>
          </a:p>
          <a:p>
            <a:pPr marL="469900" marR="5080" indent="-457834">
              <a:lnSpc>
                <a:spcPts val="3379"/>
              </a:lnSpc>
              <a:spcBef>
                <a:spcPts val="50"/>
              </a:spcBef>
              <a:buFont typeface="Courier New"/>
              <a:buChar char="o"/>
              <a:tabLst>
                <a:tab pos="470534" algn="l"/>
              </a:tabLst>
            </a:pPr>
            <a:r>
              <a:rPr sz="3200" b="1" spc="20" dirty="0">
                <a:latin typeface="Corbel"/>
                <a:cs typeface="Corbel"/>
              </a:rPr>
              <a:t>31 </a:t>
            </a:r>
            <a:r>
              <a:rPr sz="3200" b="1" spc="15" dirty="0">
                <a:latin typeface="Corbel"/>
                <a:cs typeface="Corbel"/>
              </a:rPr>
              <a:t>de julho de </a:t>
            </a:r>
            <a:r>
              <a:rPr sz="3200" b="1" spc="-45" dirty="0">
                <a:latin typeface="Corbel"/>
                <a:cs typeface="Corbel"/>
              </a:rPr>
              <a:t>2022:</a:t>
            </a:r>
            <a:r>
              <a:rPr sz="3200" b="1" spc="-40" dirty="0">
                <a:latin typeface="Corbel"/>
                <a:cs typeface="Corbel"/>
              </a:rPr>
              <a:t> </a:t>
            </a:r>
            <a:r>
              <a:rPr sz="3200" spc="25" dirty="0">
                <a:latin typeface="Corbel"/>
                <a:cs typeface="Corbel"/>
              </a:rPr>
              <a:t>último </a:t>
            </a:r>
            <a:r>
              <a:rPr sz="3200" spc="20" dirty="0">
                <a:latin typeface="Corbel"/>
                <a:cs typeface="Corbel"/>
              </a:rPr>
              <a:t>dia </a:t>
            </a:r>
            <a:r>
              <a:rPr sz="3200" spc="5" dirty="0">
                <a:latin typeface="Corbel"/>
                <a:cs typeface="Corbel"/>
              </a:rPr>
              <a:t>para </a:t>
            </a:r>
            <a:r>
              <a:rPr sz="3200" spc="15" dirty="0">
                <a:latin typeface="Corbel"/>
                <a:cs typeface="Corbel"/>
              </a:rPr>
              <a:t>envio </a:t>
            </a:r>
            <a:r>
              <a:rPr sz="3200" spc="10" dirty="0">
                <a:latin typeface="Corbel"/>
                <a:cs typeface="Corbel"/>
              </a:rPr>
              <a:t>das contribuições diocesanas à </a:t>
            </a:r>
            <a:r>
              <a:rPr sz="3200" spc="-540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CNBB</a:t>
            </a:r>
            <a:endParaRPr sz="3200" dirty="0">
              <a:latin typeface="Corbel"/>
              <a:cs typeface="Corbel"/>
            </a:endParaRPr>
          </a:p>
          <a:p>
            <a:pPr marL="469900" indent="-457834">
              <a:lnSpc>
                <a:spcPts val="3254"/>
              </a:lnSpc>
              <a:buFont typeface="Courier New"/>
              <a:buChar char="o"/>
              <a:tabLst>
                <a:tab pos="470534" algn="l"/>
              </a:tabLst>
            </a:pPr>
            <a:r>
              <a:rPr sz="3200" b="1" dirty="0">
                <a:latin typeface="Corbel"/>
                <a:cs typeface="Corbel"/>
              </a:rPr>
              <a:t>Setembro</a:t>
            </a:r>
            <a:r>
              <a:rPr sz="3200" b="1" spc="140" dirty="0">
                <a:latin typeface="Corbel"/>
                <a:cs typeface="Corbel"/>
              </a:rPr>
              <a:t> </a:t>
            </a:r>
            <a:r>
              <a:rPr sz="3200" b="1" spc="-45" dirty="0">
                <a:latin typeface="Corbel"/>
                <a:cs typeface="Corbel"/>
              </a:rPr>
              <a:t>2022:</a:t>
            </a:r>
            <a:r>
              <a:rPr sz="3200" b="1" spc="135" dirty="0">
                <a:latin typeface="Corbel"/>
                <a:cs typeface="Corbel"/>
              </a:rPr>
              <a:t> </a:t>
            </a:r>
            <a:r>
              <a:rPr sz="3200" i="1" spc="10" dirty="0">
                <a:latin typeface="Corbel"/>
                <a:cs typeface="Corbel"/>
              </a:rPr>
              <a:t>Instrumentum</a:t>
            </a:r>
            <a:r>
              <a:rPr sz="3200" i="1" spc="125" dirty="0">
                <a:latin typeface="Corbel"/>
                <a:cs typeface="Corbel"/>
              </a:rPr>
              <a:t> </a:t>
            </a:r>
            <a:r>
              <a:rPr sz="3200" i="1" spc="5" dirty="0">
                <a:latin typeface="Corbel"/>
                <a:cs typeface="Corbel"/>
              </a:rPr>
              <a:t>Laboris</a:t>
            </a:r>
            <a:r>
              <a:rPr sz="3200" i="1" spc="7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(secretaria</a:t>
            </a:r>
            <a:r>
              <a:rPr sz="3200" spc="26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do</a:t>
            </a:r>
            <a:r>
              <a:rPr sz="3200" spc="-8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Sínodo)</a:t>
            </a:r>
            <a:endParaRPr sz="3200" dirty="0">
              <a:latin typeface="Corbel"/>
              <a:cs typeface="Corbel"/>
            </a:endParaRPr>
          </a:p>
          <a:p>
            <a:pPr marL="469900" marR="1692275" indent="-457834">
              <a:lnSpc>
                <a:spcPct val="102400"/>
              </a:lnSpc>
              <a:buFont typeface="Courier New"/>
              <a:buChar char="o"/>
              <a:tabLst>
                <a:tab pos="470534" algn="l"/>
              </a:tabLst>
            </a:pPr>
            <a:r>
              <a:rPr sz="3200" b="1" spc="-5" dirty="0">
                <a:latin typeface="Corbel"/>
                <a:cs typeface="Corbel"/>
              </a:rPr>
              <a:t>Março</a:t>
            </a:r>
            <a:r>
              <a:rPr sz="3200" b="1" spc="140" dirty="0">
                <a:latin typeface="Corbel"/>
                <a:cs typeface="Corbel"/>
              </a:rPr>
              <a:t> </a:t>
            </a:r>
            <a:r>
              <a:rPr sz="3200" b="1" spc="-30" dirty="0">
                <a:latin typeface="Corbel"/>
                <a:cs typeface="Corbel"/>
              </a:rPr>
              <a:t>2023:</a:t>
            </a:r>
            <a:r>
              <a:rPr sz="3200" b="1" spc="6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Reuniões</a:t>
            </a:r>
            <a:r>
              <a:rPr sz="3200" spc="125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entre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spc="5" dirty="0">
                <a:latin typeface="Corbel"/>
                <a:cs typeface="Corbel"/>
              </a:rPr>
              <a:t>as</a:t>
            </a:r>
            <a:r>
              <a:rPr sz="3200" spc="5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conferências</a:t>
            </a:r>
            <a:r>
              <a:rPr sz="3200" spc="125" dirty="0">
                <a:latin typeface="Corbel"/>
                <a:cs typeface="Corbel"/>
              </a:rPr>
              <a:t> </a:t>
            </a:r>
            <a:r>
              <a:rPr sz="3200" spc="15" dirty="0">
                <a:latin typeface="Corbel"/>
                <a:cs typeface="Corbel"/>
              </a:rPr>
              <a:t>episcopais</a:t>
            </a:r>
            <a:r>
              <a:rPr sz="3200" spc="35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–</a:t>
            </a:r>
            <a:r>
              <a:rPr sz="3200" spc="40" dirty="0">
                <a:latin typeface="Corbel"/>
                <a:cs typeface="Corbel"/>
              </a:rPr>
              <a:t> </a:t>
            </a:r>
            <a:r>
              <a:rPr sz="3200" spc="10" dirty="0">
                <a:latin typeface="Corbel"/>
                <a:cs typeface="Corbel"/>
              </a:rPr>
              <a:t>fase </a:t>
            </a:r>
            <a:r>
              <a:rPr sz="3200" spc="-535" dirty="0">
                <a:latin typeface="Corbel"/>
                <a:cs typeface="Corbel"/>
              </a:rPr>
              <a:t> </a:t>
            </a:r>
            <a:r>
              <a:rPr sz="3200" spc="20" dirty="0">
                <a:latin typeface="Corbel"/>
                <a:cs typeface="Corbel"/>
              </a:rPr>
              <a:t>Continental</a:t>
            </a:r>
            <a:endParaRPr sz="3200" dirty="0">
              <a:latin typeface="Corbel"/>
              <a:cs typeface="Corbel"/>
            </a:endParaRPr>
          </a:p>
          <a:p>
            <a:pPr marL="12066" algn="ctr">
              <a:lnSpc>
                <a:spcPct val="100000"/>
              </a:lnSpc>
              <a:spcBef>
                <a:spcPts val="5"/>
              </a:spcBef>
              <a:tabLst>
                <a:tab pos="470534" algn="l"/>
              </a:tabLst>
            </a:pPr>
            <a:endParaRPr lang="pt-BR" sz="4400" b="1" spc="20" dirty="0">
              <a:latin typeface="Amasis MT Pro Black" panose="02040A04050005020304" pitchFamily="18" charset="0"/>
              <a:cs typeface="Corbel"/>
            </a:endParaRPr>
          </a:p>
          <a:p>
            <a:pPr marL="12066" algn="ctr">
              <a:lnSpc>
                <a:spcPct val="100000"/>
              </a:lnSpc>
              <a:spcBef>
                <a:spcPts val="5"/>
              </a:spcBef>
              <a:tabLst>
                <a:tab pos="470534" algn="l"/>
              </a:tabLst>
            </a:pPr>
            <a:r>
              <a:rPr sz="4400" b="1" spc="20" dirty="0" err="1">
                <a:latin typeface="Amasis MT Pro Black" panose="02040A04050005020304" pitchFamily="18" charset="0"/>
                <a:cs typeface="Corbel"/>
              </a:rPr>
              <a:t>Sínodo</a:t>
            </a:r>
            <a:r>
              <a:rPr sz="4400" b="1" spc="-10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400" b="1" dirty="0">
                <a:latin typeface="Amasis MT Pro Black" panose="02040A04050005020304" pitchFamily="18" charset="0"/>
                <a:cs typeface="Corbel"/>
              </a:rPr>
              <a:t>em</a:t>
            </a:r>
            <a:r>
              <a:rPr sz="4400" b="1" spc="65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400" b="1" spc="5" dirty="0">
                <a:latin typeface="Amasis MT Pro Black" panose="02040A04050005020304" pitchFamily="18" charset="0"/>
                <a:cs typeface="Corbel"/>
              </a:rPr>
              <a:t>Roma</a:t>
            </a:r>
            <a:r>
              <a:rPr sz="4400" b="1" spc="40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400" b="1" spc="10" dirty="0">
                <a:latin typeface="Amasis MT Pro Black" panose="02040A04050005020304" pitchFamily="18" charset="0"/>
                <a:cs typeface="Corbel"/>
              </a:rPr>
              <a:t>–</a:t>
            </a:r>
            <a:r>
              <a:rPr sz="4400" b="1" spc="-114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400" b="1" spc="5" dirty="0">
                <a:latin typeface="Amasis MT Pro Black" panose="02040A04050005020304" pitchFamily="18" charset="0"/>
                <a:cs typeface="Corbel"/>
              </a:rPr>
              <a:t>Outubro</a:t>
            </a:r>
            <a:r>
              <a:rPr sz="4400" b="1" spc="135" dirty="0">
                <a:latin typeface="Amasis MT Pro Black" panose="02040A04050005020304" pitchFamily="18" charset="0"/>
                <a:cs typeface="Corbel"/>
              </a:rPr>
              <a:t> </a:t>
            </a:r>
            <a:r>
              <a:rPr sz="4400" b="1" spc="-45" dirty="0">
                <a:latin typeface="Amasis MT Pro Black" panose="02040A04050005020304" pitchFamily="18" charset="0"/>
                <a:cs typeface="Corbel"/>
              </a:rPr>
              <a:t>2023</a:t>
            </a:r>
            <a:endParaRPr sz="4400" b="1" dirty="0">
              <a:latin typeface="Amasis MT Pro Black" panose="02040A04050005020304" pitchFamily="18" charset="0"/>
              <a:cs typeface="Corbe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9468-4B15-4B91-9A85-1E0A3C8F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8FB997-83CE-4B74-A8FA-5203565DF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9458" name="Picture 2" descr="Sínodo 2021/2023: Por uma Igreja Sinodal – Diocese de Foz do Iguaçu">
            <a:extLst>
              <a:ext uri="{FF2B5EF4-FFF2-40B4-BE49-F238E27FC236}">
                <a16:creationId xmlns:a16="http://schemas.microsoft.com/office/drawing/2014/main" id="{0FC64B4A-ECF7-4A51-91F4-DB548CAEB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2192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4967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C33F-FCB7-4516-AE12-4DCA4D576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669856"/>
            <a:ext cx="8003458" cy="145117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6000" b="1" dirty="0"/>
              <a:t>Abertura </a:t>
            </a:r>
            <a:br>
              <a:rPr lang="pt-BR" sz="6000" b="1" dirty="0"/>
            </a:br>
            <a:r>
              <a:rPr lang="pt-BR" sz="6000" b="1" dirty="0"/>
              <a:t>Ano Pastoral </a:t>
            </a:r>
            <a:r>
              <a:rPr lang="pt-BR" sz="4600" b="1" dirty="0"/>
              <a:t>2022</a:t>
            </a:r>
          </a:p>
        </p:txBody>
      </p:sp>
      <p:pic>
        <p:nvPicPr>
          <p:cNvPr id="13" name="Picture 4" descr="Diocese de Santo Amaro | Diocese de Santo Amaro | São Paulo | Brasil">
            <a:extLst>
              <a:ext uri="{FF2B5EF4-FFF2-40B4-BE49-F238E27FC236}">
                <a16:creationId xmlns:a16="http://schemas.microsoft.com/office/drawing/2014/main" id="{79411928-EE87-44EC-BF80-37CD9641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9380" y="3362114"/>
            <a:ext cx="5373018" cy="268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inodalidade: Caminho de unidade rumo ao Cristo Senhor. – Notícias –  Diocese de Registro">
            <a:extLst>
              <a:ext uri="{FF2B5EF4-FFF2-40B4-BE49-F238E27FC236}">
                <a16:creationId xmlns:a16="http://schemas.microsoft.com/office/drawing/2014/main" id="{8DBAF3F6-6B85-4994-AAED-4A295EFF3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803"/>
          <a:stretch/>
        </p:blipFill>
        <p:spPr bwMode="auto">
          <a:xfrm>
            <a:off x="465697" y="3314965"/>
            <a:ext cx="5373018" cy="27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95154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LightSeedRightStep">
      <a:dk1>
        <a:srgbClr val="000000"/>
      </a:dk1>
      <a:lt1>
        <a:srgbClr val="FFFFFF"/>
      </a:lt1>
      <a:dk2>
        <a:srgbClr val="242541"/>
      </a:dk2>
      <a:lt2>
        <a:srgbClr val="E8E2E4"/>
      </a:lt2>
      <a:accent1>
        <a:srgbClr val="80AA9F"/>
      </a:accent1>
      <a:accent2>
        <a:srgbClr val="7AAAB3"/>
      </a:accent2>
      <a:accent3>
        <a:srgbClr val="8CA3C1"/>
      </a:accent3>
      <a:accent4>
        <a:srgbClr val="7F7FBA"/>
      </a:accent4>
      <a:accent5>
        <a:srgbClr val="AA96C6"/>
      </a:accent5>
      <a:accent6>
        <a:srgbClr val="AF7FBA"/>
      </a:accent6>
      <a:hlink>
        <a:srgbClr val="AE697B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</TotalTime>
  <Words>3074</Words>
  <Application>Microsoft Office PowerPoint</Application>
  <PresentationFormat>Widescreen</PresentationFormat>
  <Paragraphs>221</Paragraphs>
  <Slides>74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88" baseType="lpstr">
      <vt:lpstr>Aharoni</vt:lpstr>
      <vt:lpstr>Amasis MT Pro Black</vt:lpstr>
      <vt:lpstr>Arial</vt:lpstr>
      <vt:lpstr>Avenir Next LT Pro</vt:lpstr>
      <vt:lpstr>Calibri</vt:lpstr>
      <vt:lpstr>Corbel</vt:lpstr>
      <vt:lpstr>Courier New</vt:lpstr>
      <vt:lpstr>Garamond</vt:lpstr>
      <vt:lpstr>Helvetica Neue</vt:lpstr>
      <vt:lpstr>Posterama</vt:lpstr>
      <vt:lpstr>source sans pro</vt:lpstr>
      <vt:lpstr>Tahoma</vt:lpstr>
      <vt:lpstr>Times New Roman</vt:lpstr>
      <vt:lpstr>SplashVTI</vt:lpstr>
      <vt:lpstr>Abertura  Ano Pastoral 2022</vt:lpstr>
      <vt:lpstr>Apresentação do PowerPoint</vt:lpstr>
      <vt:lpstr>Sýn = Junto  Hodós = Camino</vt:lpstr>
      <vt:lpstr>Um caminho feito em conjunto</vt:lpstr>
      <vt:lpstr>Um caminho feito em conjunto pelo Povo de Deus peregrino</vt:lpstr>
      <vt:lpstr>Dialeto ático  Oudós  =   a soleira da casa</vt:lpstr>
      <vt:lpstr>Estar reunidos num local ao qual se acendeu pela mesma entrada</vt:lpstr>
      <vt:lpstr>“É o caminho que Deus espera da Igreja do terceiro milênio” (Papa Francisco)</vt:lpstr>
      <vt:lpstr>Apresentação do PowerPoint</vt:lpstr>
      <vt:lpstr>Elementos Sinodais</vt:lpstr>
      <vt:lpstr>Apresentação do PowerPoint</vt:lpstr>
      <vt:lpstr>Antes do Concílio Vaticano 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Igreja Conciliar</vt:lpstr>
      <vt:lpstr>Apresentação do PowerPoint</vt:lpstr>
      <vt:lpstr>Apresentação do PowerPoint</vt:lpstr>
      <vt:lpstr>Apresentação do PowerPoint</vt:lpstr>
      <vt:lpstr>Sínodo dos Bispos</vt:lpstr>
      <vt:lpstr>Apresentação do PowerPoint</vt:lpstr>
      <vt:lpstr>Apresentação do PowerPoint</vt:lpstr>
      <vt:lpstr>Evangelizar</vt:lpstr>
      <vt:lpstr>Apresentação do PowerPoint</vt:lpstr>
      <vt:lpstr>Apresentação do PowerPoint</vt:lpstr>
      <vt:lpstr>Apresentação do PowerPoint</vt:lpstr>
      <vt:lpstr>Apresentação do PowerPoint</vt:lpstr>
      <vt:lpstr>Comunhão – Participação – Missão </vt:lpstr>
      <vt:lpstr>Apresentação do PowerPoint</vt:lpstr>
      <vt:lpstr>Apresentação do PowerPoint</vt:lpstr>
      <vt:lpstr>Apresentação do PowerPoint</vt:lpstr>
      <vt:lpstr>Apresentação do PowerPoint</vt:lpstr>
      <vt:lpstr>Consola-me saber que o Senhor sabe trabalhar e agir também com instrumentos insuficientes. 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Evangelii Gaudium</vt:lpstr>
      <vt:lpstr>  Sobre o anúncio do Evangelho  no mundo atual</vt:lpstr>
      <vt:lpstr>Sobre o anúncio do Evangelho  no mundo atual</vt:lpstr>
      <vt:lpstr>Apresentação do PowerPoint</vt:lpstr>
      <vt:lpstr>Apresentação do PowerPoint</vt:lpstr>
      <vt:lpstr>Evangelii Gaudium – N 24 </vt:lpstr>
      <vt:lpstr>Apresentação do PowerPoint</vt:lpstr>
      <vt:lpstr>“Não nos deixemos roubar o entusiasmo missionário!”  (EG 80)  “Não deixemos que nos roubem a alegria da evangelização!”  (EG 83)  “Não deixemos que nos roubem a esperança!”  (EG 86) </vt:lpstr>
      <vt:lpstr>Apresentação do PowerPoint</vt:lpstr>
      <vt:lpstr>Comunhão – Participação – Missão </vt:lpstr>
      <vt:lpstr>Comunhão</vt:lpstr>
      <vt:lpstr>“Fazemos comunhão construindo a unidade...”</vt:lpstr>
      <vt:lpstr>Participação</vt:lpstr>
      <vt:lpstr>SC 14 - PARTICIPAÇÃO</vt:lpstr>
      <vt:lpstr>SC 48</vt:lpstr>
      <vt:lpstr>Como estar presente no mistério da comunhão ... Como participantes </vt:lpstr>
      <vt:lpstr>Apresentação do PowerPoint</vt:lpstr>
      <vt:lpstr>Participar</vt:lpstr>
      <vt:lpstr>No oferecimento cotidiano de si mesmo</vt:lpstr>
      <vt:lpstr>Missão</vt:lpstr>
      <vt:lpstr>O Documento de Aparecida destaca cinco aspectos fundamentais do processo de formação dos discípulos missionários:  </vt:lpstr>
      <vt:lpstr>Como a Igreja deve viver a sua missão?</vt:lpstr>
      <vt:lpstr>Sínodo 2023</vt:lpstr>
      <vt:lpstr>Tema</vt:lpstr>
      <vt:lpstr>Objetivos</vt:lpstr>
      <vt:lpstr>Objetivos</vt:lpstr>
      <vt:lpstr>Objetivos</vt:lpstr>
      <vt:lpstr>O processo</vt:lpstr>
      <vt:lpstr>Datas</vt:lpstr>
      <vt:lpstr>Apresentação do PowerPoint</vt:lpstr>
      <vt:lpstr>Abertura  Ano Pastoral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Coordenação Pastoral e estruturas participativas</dc:title>
  <dc:creator>Patriky Samuel Batista</dc:creator>
  <cp:lastModifiedBy>Patriky Samuel Batista</cp:lastModifiedBy>
  <cp:revision>11</cp:revision>
  <dcterms:created xsi:type="dcterms:W3CDTF">2022-01-05T17:33:49Z</dcterms:created>
  <dcterms:modified xsi:type="dcterms:W3CDTF">2022-03-05T09:38:59Z</dcterms:modified>
</cp:coreProperties>
</file>