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489" r:id="rId2"/>
    <p:sldId id="490" r:id="rId3"/>
    <p:sldId id="491" r:id="rId4"/>
    <p:sldId id="492" r:id="rId5"/>
    <p:sldId id="326" r:id="rId6"/>
    <p:sldId id="499" r:id="rId7"/>
    <p:sldId id="441" r:id="rId8"/>
    <p:sldId id="305" r:id="rId9"/>
    <p:sldId id="442" r:id="rId10"/>
    <p:sldId id="464" r:id="rId11"/>
    <p:sldId id="444" r:id="rId12"/>
    <p:sldId id="257" r:id="rId13"/>
    <p:sldId id="302" r:id="rId14"/>
    <p:sldId id="303" r:id="rId15"/>
    <p:sldId id="304" r:id="rId16"/>
    <p:sldId id="344" r:id="rId17"/>
    <p:sldId id="350" r:id="rId18"/>
    <p:sldId id="260" r:id="rId19"/>
    <p:sldId id="330" r:id="rId20"/>
    <p:sldId id="329" r:id="rId21"/>
    <p:sldId id="475" r:id="rId22"/>
    <p:sldId id="334" r:id="rId23"/>
    <p:sldId id="339" r:id="rId24"/>
    <p:sldId id="333" r:id="rId25"/>
    <p:sldId id="342" r:id="rId26"/>
    <p:sldId id="332" r:id="rId27"/>
    <p:sldId id="341" r:id="rId28"/>
    <p:sldId id="335" r:id="rId29"/>
    <p:sldId id="340" r:id="rId30"/>
    <p:sldId id="496" r:id="rId31"/>
    <p:sldId id="300" r:id="rId32"/>
    <p:sldId id="353" r:id="rId33"/>
    <p:sldId id="346" r:id="rId34"/>
    <p:sldId id="347" r:id="rId35"/>
    <p:sldId id="348" r:id="rId36"/>
    <p:sldId id="349" r:id="rId37"/>
    <p:sldId id="298" r:id="rId38"/>
    <p:sldId id="431" r:id="rId39"/>
    <p:sldId id="430" r:id="rId40"/>
    <p:sldId id="261" r:id="rId41"/>
    <p:sldId id="369" r:id="rId42"/>
    <p:sldId id="370" r:id="rId43"/>
    <p:sldId id="373" r:id="rId44"/>
    <p:sldId id="372" r:id="rId45"/>
    <p:sldId id="451" r:id="rId46"/>
    <p:sldId id="462" r:id="rId47"/>
    <p:sldId id="466" r:id="rId48"/>
    <p:sldId id="495" r:id="rId49"/>
    <p:sldId id="388" r:id="rId50"/>
    <p:sldId id="390" r:id="rId51"/>
    <p:sldId id="392" r:id="rId52"/>
    <p:sldId id="393" r:id="rId53"/>
    <p:sldId id="394" r:id="rId54"/>
    <p:sldId id="395" r:id="rId55"/>
    <p:sldId id="400" r:id="rId56"/>
    <p:sldId id="397" r:id="rId57"/>
    <p:sldId id="396" r:id="rId58"/>
    <p:sldId id="398" r:id="rId59"/>
    <p:sldId id="498" r:id="rId60"/>
    <p:sldId id="427" r:id="rId61"/>
    <p:sldId id="428" r:id="rId62"/>
    <p:sldId id="404" r:id="rId63"/>
    <p:sldId id="405" r:id="rId64"/>
    <p:sldId id="406" r:id="rId65"/>
    <p:sldId id="407" r:id="rId66"/>
    <p:sldId id="408" r:id="rId67"/>
    <p:sldId id="409" r:id="rId68"/>
    <p:sldId id="267" r:id="rId69"/>
    <p:sldId id="415" r:id="rId70"/>
    <p:sldId id="417" r:id="rId71"/>
    <p:sldId id="418" r:id="rId72"/>
    <p:sldId id="419" r:id="rId73"/>
    <p:sldId id="421" r:id="rId74"/>
    <p:sldId id="478" r:id="rId75"/>
    <p:sldId id="259" r:id="rId76"/>
    <p:sldId id="461" r:id="rId77"/>
    <p:sldId id="500" r:id="rId78"/>
    <p:sldId id="497" r:id="rId7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96BBF-C5C2-4183-A422-033800AAE8AB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521AF-BF0F-4046-ADC4-0F6503CB7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00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06f1c2d_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06f1c2d_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06f1c2d_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252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06f1c2d_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381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4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53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c23619324a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c23619324a_0_8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321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f391192_0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7991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739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713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Repensar o nosso estilo de vida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273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5ed75ccf_0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2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5ed75ccf_0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449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951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7616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7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5ed75ccf_0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116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f391192_05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194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41E83-14AF-428B-80A6-C70CCA6F4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29F371-8484-4D21-9834-5DD753C05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595E41-EB55-4838-982C-2E559F19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A1C139-6976-44CE-8273-EA6E5B771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4417B1-2486-4357-A5DE-423722F3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80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806F6-3EBE-4625-B64F-9D40E3C1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9B2864-1F31-4F7B-8209-6A57D4711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A6A121-E842-4179-B807-E2C010B55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88E153-DA55-4073-8693-37B6E75A2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8B9A88-8BAB-4FB3-BB48-670EFBCFF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22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B12E8-7292-4C58-B7D4-0B74BF82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DE510B-1DE0-4CD4-AF53-81C89C3E9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562291-2406-40AF-906F-7331AC36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16F099-BFFF-4EA1-892D-891D9448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04BC73-0BE0-4FB7-BD37-4AF3A8E8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27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08A6E-977E-455F-B040-4B894154E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6C50A3-3453-42FF-AF63-6047C1ACC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0C6D4A5-0D1F-4613-9A4C-FD596D8B6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8C95E-C56F-4DB5-9A64-FE1A66E67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34235F-033E-4E91-BF31-18AC62FB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ADFCE7-2A84-4D19-8407-ECEF8896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72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83067-B107-4C25-AB8C-9FD17A417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FFD3D1-CD69-4D9E-BC01-E5D3C14D6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A5AFB4-CD0B-4334-909D-2B0337C24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0508CAB-C67B-4210-9D43-24D3AD4E9E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7629AC-A90F-4FC4-B152-119A0D6AD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CBCD79-0F48-4CE2-A147-7202ADCF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37E78FE-AEC4-41BA-8C73-3360E6A4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63FBB6-AC96-4A6A-B0DB-121C340E7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21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E91F4-960B-4305-A5A6-A85FA04B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40CE77F-27EE-41C1-BC94-5D4D20F2C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5D86BFB-8F66-4132-8F4D-FDF275DF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17BF81-7149-489D-BBB8-3B989E0D1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87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77ABEE-F3E5-4788-BAF4-3D1B54F9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23F1317-5C16-4733-B83A-DCC44A71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499D19-9A6F-4668-BD6D-EA30C4244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6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5BBBA-FCC8-418C-866E-FE7E51EF2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1D4AFC-93A1-4806-BAC9-D543162F4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4F10D9-DBF9-4C83-846C-3B38A3134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B59B6F-7466-4CB7-ACD5-AA95747BF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237792-CE71-4450-B4EF-801412EA1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46D052-342E-4524-91D4-3D13C153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07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40597-52DD-4BCE-89DE-20E18423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E099F90-1B5D-4284-9DF8-57813DC91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F9D8EC-6DA4-4064-B55A-93DD1296A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0E1884-C497-438D-979B-1051BD1C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783D36-8DFC-4066-BEE5-3F9A88DA4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FA56A1-C145-4A97-A66E-4E94E2C1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850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A03AB-4502-416E-8312-EA9244BCE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20F549-1493-498A-82E4-45BF274F9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BBC5C8-01AA-42E1-B1AD-37405D0C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4F05DE-97C3-4424-868C-BB77171A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C5D-666D-4E1D-89D4-40C302CC1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51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A5ED23-A331-4DE1-90A2-F35894046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86E363-737A-4F03-8C58-F52A905E9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E9829-22EF-40A6-812D-31C89C8A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46BCD4-974A-4058-BD92-8449ECF14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376D00-E11B-451F-8680-D23EC072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802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marL="1219170" lvl="1" indent="-474121" rtl="0"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marL="1828754" lvl="2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marL="1219170" lvl="1" indent="-474121" rtl="0"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marL="1828754" lvl="2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0" name="Google Shape;90;p7"/>
          <p:cNvSpPr/>
          <p:nvPr/>
        </p:nvSpPr>
        <p:spPr>
          <a:xfrm>
            <a:off x="10851766" y="316035"/>
            <a:ext cx="985341" cy="1237312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11396892" y="3796060"/>
            <a:ext cx="349497" cy="308144"/>
          </a:xfrm>
          <a:custGeom>
            <a:avLst/>
            <a:gdLst/>
            <a:ahLst/>
            <a:cxnLst/>
            <a:rect l="l" t="t" r="r" b="b"/>
            <a:pathLst>
              <a:path w="124229" h="109530" extrusionOk="0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5902355" y="6299608"/>
            <a:ext cx="1184197" cy="81987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7158362" y="6340678"/>
            <a:ext cx="115853" cy="41572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7384870" y="6340232"/>
            <a:ext cx="399637" cy="5424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434048" y="1370193"/>
            <a:ext cx="151107" cy="1272065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342669" y="1494769"/>
            <a:ext cx="107249" cy="532052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589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42967" y="1037461"/>
            <a:ext cx="10106061" cy="5152851"/>
          </a:xfrm>
          <a:custGeom>
            <a:avLst/>
            <a:gdLst/>
            <a:ahLst/>
            <a:cxnLst/>
            <a:rect l="l" t="t" r="r" b="b"/>
            <a:pathLst>
              <a:path w="3592202" h="1831582" extrusionOk="0">
                <a:moveTo>
                  <a:pt x="3554475" y="588873"/>
                </a:moveTo>
                <a:cubicBezTo>
                  <a:pt x="3581881" y="-89254"/>
                  <a:pt x="2593478" y="24995"/>
                  <a:pt x="2107652" y="528"/>
                </a:cubicBezTo>
                <a:cubicBezTo>
                  <a:pt x="1659207" y="-4515"/>
                  <a:pt x="1181252" y="27319"/>
                  <a:pt x="750347" y="64701"/>
                </a:cubicBezTo>
                <a:cubicBezTo>
                  <a:pt x="-8045" y="130474"/>
                  <a:pt x="40101" y="825724"/>
                  <a:pt x="6973" y="1349129"/>
                </a:cubicBezTo>
                <a:cubicBezTo>
                  <a:pt x="-5853" y="1475480"/>
                  <a:pt x="-13088" y="1628228"/>
                  <a:pt x="99056" y="1715663"/>
                </a:cubicBezTo>
                <a:cubicBezTo>
                  <a:pt x="135341" y="1744165"/>
                  <a:pt x="181120" y="1758789"/>
                  <a:pt x="226394" y="1766090"/>
                </a:cubicBezTo>
                <a:cubicBezTo>
                  <a:pt x="547610" y="1798407"/>
                  <a:pt x="870976" y="1810947"/>
                  <a:pt x="1193749" y="1821405"/>
                </a:cubicBezTo>
                <a:cubicBezTo>
                  <a:pt x="1869266" y="1838945"/>
                  <a:pt x="2634630" y="1839954"/>
                  <a:pt x="3306903" y="1773939"/>
                </a:cubicBezTo>
                <a:cubicBezTo>
                  <a:pt x="3542965" y="1713230"/>
                  <a:pt x="3574777" y="1531804"/>
                  <a:pt x="3589730" y="1335448"/>
                </a:cubicBezTo>
                <a:cubicBezTo>
                  <a:pt x="3601744" y="1168470"/>
                  <a:pt x="3566731" y="755807"/>
                  <a:pt x="3554475" y="5888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1059009" y="746737"/>
            <a:ext cx="9865569" cy="5214308"/>
          </a:xfrm>
          <a:custGeom>
            <a:avLst/>
            <a:gdLst/>
            <a:ahLst/>
            <a:cxnLst/>
            <a:rect l="l" t="t" r="r" b="b"/>
            <a:pathLst>
              <a:path w="3506719" h="1853427" extrusionOk="0">
                <a:moveTo>
                  <a:pt x="3499305" y="1166353"/>
                </a:moveTo>
                <a:cubicBezTo>
                  <a:pt x="3487751" y="941889"/>
                  <a:pt x="3482379" y="741016"/>
                  <a:pt x="3468150" y="516750"/>
                </a:cubicBezTo>
                <a:cubicBezTo>
                  <a:pt x="3459578" y="392635"/>
                  <a:pt x="3434540" y="262425"/>
                  <a:pt x="3343926" y="170342"/>
                </a:cubicBezTo>
                <a:cubicBezTo>
                  <a:pt x="3249760" y="74400"/>
                  <a:pt x="3105299" y="78500"/>
                  <a:pt x="2981184" y="57847"/>
                </a:cubicBezTo>
                <a:cubicBezTo>
                  <a:pt x="2181223" y="-47983"/>
                  <a:pt x="1370738" y="7114"/>
                  <a:pt x="571983" y="97465"/>
                </a:cubicBezTo>
                <a:cubicBezTo>
                  <a:pt x="583142" y="79706"/>
                  <a:pt x="597415" y="64118"/>
                  <a:pt x="614122" y="51423"/>
                </a:cubicBezTo>
                <a:cubicBezTo>
                  <a:pt x="621729" y="45657"/>
                  <a:pt x="614122" y="33314"/>
                  <a:pt x="606317" y="39277"/>
                </a:cubicBezTo>
                <a:cubicBezTo>
                  <a:pt x="584019" y="56115"/>
                  <a:pt x="565669" y="77601"/>
                  <a:pt x="552470" y="102223"/>
                </a:cubicBezTo>
                <a:cubicBezTo>
                  <a:pt x="551023" y="104503"/>
                  <a:pt x="551176" y="107419"/>
                  <a:pt x="552843" y="109545"/>
                </a:cubicBezTo>
                <a:cubicBezTo>
                  <a:pt x="552996" y="111124"/>
                  <a:pt x="553654" y="112615"/>
                  <a:pt x="554728" y="113799"/>
                </a:cubicBezTo>
                <a:cubicBezTo>
                  <a:pt x="574416" y="135921"/>
                  <a:pt x="597985" y="154271"/>
                  <a:pt x="624273" y="167908"/>
                </a:cubicBezTo>
                <a:cubicBezTo>
                  <a:pt x="632429" y="172162"/>
                  <a:pt x="639401" y="158700"/>
                  <a:pt x="631025" y="154315"/>
                </a:cubicBezTo>
                <a:cubicBezTo>
                  <a:pt x="609956" y="143265"/>
                  <a:pt x="590728" y="129014"/>
                  <a:pt x="574021" y="112067"/>
                </a:cubicBezTo>
                <a:cubicBezTo>
                  <a:pt x="1426426" y="15774"/>
                  <a:pt x="2294047" y="-40901"/>
                  <a:pt x="3145004" y="97048"/>
                </a:cubicBezTo>
                <a:cubicBezTo>
                  <a:pt x="3209331" y="107550"/>
                  <a:pt x="3269536" y="123884"/>
                  <a:pt x="3319414" y="167886"/>
                </a:cubicBezTo>
                <a:cubicBezTo>
                  <a:pt x="3474552" y="310265"/>
                  <a:pt x="3450632" y="540604"/>
                  <a:pt x="3463897" y="732531"/>
                </a:cubicBezTo>
                <a:cubicBezTo>
                  <a:pt x="3470474" y="878856"/>
                  <a:pt x="3477052" y="1001085"/>
                  <a:pt x="3483783" y="1147410"/>
                </a:cubicBezTo>
                <a:cubicBezTo>
                  <a:pt x="3501191" y="1385138"/>
                  <a:pt x="3525965" y="1744218"/>
                  <a:pt x="3230532" y="1813916"/>
                </a:cubicBezTo>
                <a:cubicBezTo>
                  <a:pt x="3161470" y="1826939"/>
                  <a:pt x="3088899" y="1823212"/>
                  <a:pt x="3018938" y="1824396"/>
                </a:cubicBezTo>
                <a:cubicBezTo>
                  <a:pt x="2066294" y="1838384"/>
                  <a:pt x="1110998" y="1858664"/>
                  <a:pt x="159779" y="1795412"/>
                </a:cubicBezTo>
                <a:cubicBezTo>
                  <a:pt x="96198" y="1786642"/>
                  <a:pt x="52897" y="1750883"/>
                  <a:pt x="37988" y="1686381"/>
                </a:cubicBezTo>
                <a:cubicBezTo>
                  <a:pt x="23014" y="1627185"/>
                  <a:pt x="28429" y="1563604"/>
                  <a:pt x="29218" y="1503201"/>
                </a:cubicBezTo>
                <a:cubicBezTo>
                  <a:pt x="32288" y="1285666"/>
                  <a:pt x="37769" y="1068196"/>
                  <a:pt x="45640" y="850771"/>
                </a:cubicBezTo>
                <a:cubicBezTo>
                  <a:pt x="67279" y="849039"/>
                  <a:pt x="84052" y="831170"/>
                  <a:pt x="84403" y="809465"/>
                </a:cubicBezTo>
                <a:cubicBezTo>
                  <a:pt x="84775" y="785085"/>
                  <a:pt x="61119" y="766449"/>
                  <a:pt x="37528" y="771382"/>
                </a:cubicBezTo>
                <a:cubicBezTo>
                  <a:pt x="-10202" y="773070"/>
                  <a:pt x="-12460" y="837024"/>
                  <a:pt x="31082" y="849280"/>
                </a:cubicBezTo>
                <a:cubicBezTo>
                  <a:pt x="22860" y="1075914"/>
                  <a:pt x="17248" y="1302614"/>
                  <a:pt x="14222" y="1529401"/>
                </a:cubicBezTo>
                <a:cubicBezTo>
                  <a:pt x="6724" y="1697563"/>
                  <a:pt x="25184" y="1816372"/>
                  <a:pt x="222900" y="1815955"/>
                </a:cubicBezTo>
                <a:cubicBezTo>
                  <a:pt x="1165853" y="1869451"/>
                  <a:pt x="2110823" y="1854630"/>
                  <a:pt x="3054653" y="1838559"/>
                </a:cubicBezTo>
                <a:cubicBezTo>
                  <a:pt x="3124352" y="1837376"/>
                  <a:pt x="3196834" y="1840752"/>
                  <a:pt x="3264427" y="1820822"/>
                </a:cubicBezTo>
                <a:cubicBezTo>
                  <a:pt x="3445173" y="1765222"/>
                  <a:pt x="3508426" y="1558539"/>
                  <a:pt x="3506606" y="1387089"/>
                </a:cubicBezTo>
                <a:cubicBezTo>
                  <a:pt x="3507527" y="1313642"/>
                  <a:pt x="3502637" y="1239910"/>
                  <a:pt x="3499305" y="1166353"/>
                </a:cubicBezTo>
                <a:close/>
                <a:moveTo>
                  <a:pt x="14683" y="811175"/>
                </a:moveTo>
                <a:cubicBezTo>
                  <a:pt x="12863" y="794424"/>
                  <a:pt x="28933" y="781270"/>
                  <a:pt x="44807" y="788066"/>
                </a:cubicBezTo>
                <a:cubicBezTo>
                  <a:pt x="47241" y="789162"/>
                  <a:pt x="50112" y="788768"/>
                  <a:pt x="52152" y="787036"/>
                </a:cubicBezTo>
                <a:cubicBezTo>
                  <a:pt x="78987" y="795301"/>
                  <a:pt x="73002" y="833713"/>
                  <a:pt x="45815" y="836191"/>
                </a:cubicBezTo>
                <a:cubicBezTo>
                  <a:pt x="30424" y="837594"/>
                  <a:pt x="16656" y="826588"/>
                  <a:pt x="14683" y="8112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9947125" y="723249"/>
            <a:ext cx="1085676" cy="1363305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10829291" y="1094674"/>
            <a:ext cx="247627" cy="447761"/>
          </a:xfrm>
          <a:custGeom>
            <a:avLst/>
            <a:gdLst/>
            <a:ahLst/>
            <a:cxnLst/>
            <a:rect l="l" t="t" r="r" b="b"/>
            <a:pathLst>
              <a:path w="88019" h="159157" extrusionOk="0">
                <a:moveTo>
                  <a:pt x="87774" y="149186"/>
                </a:moveTo>
                <a:cubicBezTo>
                  <a:pt x="74290" y="95537"/>
                  <a:pt x="49098" y="45526"/>
                  <a:pt x="14041" y="2730"/>
                </a:cubicBezTo>
                <a:cubicBezTo>
                  <a:pt x="8078" y="-4527"/>
                  <a:pt x="-4309" y="4199"/>
                  <a:pt x="1522" y="11302"/>
                </a:cubicBezTo>
                <a:cubicBezTo>
                  <a:pt x="35835" y="53069"/>
                  <a:pt x="60478" y="101916"/>
                  <a:pt x="73676" y="154338"/>
                </a:cubicBezTo>
                <a:cubicBezTo>
                  <a:pt x="76044" y="163678"/>
                  <a:pt x="90032" y="158065"/>
                  <a:pt x="87774" y="1491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3930557" y="673688"/>
            <a:ext cx="1108161" cy="128192"/>
          </a:xfrm>
          <a:custGeom>
            <a:avLst/>
            <a:gdLst/>
            <a:ahLst/>
            <a:cxnLst/>
            <a:rect l="l" t="t" r="r" b="b"/>
            <a:pathLst>
              <a:path w="393896" h="45566" extrusionOk="0">
                <a:moveTo>
                  <a:pt x="386461" y="1"/>
                </a:moveTo>
                <a:cubicBezTo>
                  <a:pt x="259364" y="2172"/>
                  <a:pt x="132531" y="12432"/>
                  <a:pt x="6750" y="30696"/>
                </a:cubicBezTo>
                <a:cubicBezTo>
                  <a:pt x="-2393" y="32011"/>
                  <a:pt x="-2305" y="46876"/>
                  <a:pt x="7364" y="45473"/>
                </a:cubicBezTo>
                <a:cubicBezTo>
                  <a:pt x="133145" y="27210"/>
                  <a:pt x="259978" y="16949"/>
                  <a:pt x="387053" y="14778"/>
                </a:cubicBezTo>
                <a:cubicBezTo>
                  <a:pt x="396349" y="14647"/>
                  <a:pt x="396196" y="-152"/>
                  <a:pt x="386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5157624" y="649722"/>
            <a:ext cx="371152" cy="57465"/>
          </a:xfrm>
          <a:custGeom>
            <a:avLst/>
            <a:gdLst/>
            <a:ahLst/>
            <a:cxnLst/>
            <a:rect l="l" t="t" r="r" b="b"/>
            <a:pathLst>
              <a:path w="131926" h="20426" extrusionOk="0">
                <a:moveTo>
                  <a:pt x="124504" y="198"/>
                </a:moveTo>
                <a:cubicBezTo>
                  <a:pt x="85193" y="-635"/>
                  <a:pt x="45860" y="1163"/>
                  <a:pt x="6791" y="5570"/>
                </a:cubicBezTo>
                <a:cubicBezTo>
                  <a:pt x="-2417" y="6622"/>
                  <a:pt x="-2308" y="21465"/>
                  <a:pt x="7405" y="20369"/>
                </a:cubicBezTo>
                <a:cubicBezTo>
                  <a:pt x="46474" y="15962"/>
                  <a:pt x="85807" y="14164"/>
                  <a:pt x="125118" y="14997"/>
                </a:cubicBezTo>
                <a:cubicBezTo>
                  <a:pt x="134392" y="15194"/>
                  <a:pt x="134195" y="417"/>
                  <a:pt x="124504" y="19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4733007" y="6019681"/>
            <a:ext cx="1174159" cy="63036"/>
          </a:xfrm>
          <a:custGeom>
            <a:avLst/>
            <a:gdLst/>
            <a:ahLst/>
            <a:cxnLst/>
            <a:rect l="l" t="t" r="r" b="b"/>
            <a:pathLst>
              <a:path w="417355" h="22406" extrusionOk="0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233479" y="6161424"/>
            <a:ext cx="380520" cy="46856"/>
          </a:xfrm>
          <a:custGeom>
            <a:avLst/>
            <a:gdLst/>
            <a:ahLst/>
            <a:cxnLst/>
            <a:rect l="l" t="t" r="r" b="b"/>
            <a:pathLst>
              <a:path w="135256" h="16655" extrusionOk="0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2490533" y="2308633"/>
            <a:ext cx="7210800" cy="224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9066"/>
            </a:lvl9pPr>
          </a:lstStyle>
          <a:p>
            <a:endParaRPr/>
          </a:p>
        </p:txBody>
      </p:sp>
      <p:sp>
        <p:nvSpPr>
          <p:cNvPr id="19" name="Google Shape;19;p2"/>
          <p:cNvSpPr/>
          <p:nvPr/>
        </p:nvSpPr>
        <p:spPr>
          <a:xfrm rot="-871776">
            <a:off x="792726" y="883466"/>
            <a:ext cx="1646557" cy="1854183"/>
          </a:xfrm>
          <a:custGeom>
            <a:avLst/>
            <a:gdLst/>
            <a:ahLst/>
            <a:cxnLst/>
            <a:rect l="l" t="t" r="r" b="b"/>
            <a:pathLst>
              <a:path w="584559" h="658270" extrusionOk="0">
                <a:moveTo>
                  <a:pt x="400656" y="592594"/>
                </a:moveTo>
                <a:cubicBezTo>
                  <a:pt x="398705" y="592697"/>
                  <a:pt x="396842" y="593473"/>
                  <a:pt x="395395" y="594786"/>
                </a:cubicBezTo>
                <a:cubicBezTo>
                  <a:pt x="372790" y="614869"/>
                  <a:pt x="326968" y="608292"/>
                  <a:pt x="296493" y="605310"/>
                </a:cubicBezTo>
                <a:cubicBezTo>
                  <a:pt x="253302" y="602043"/>
                  <a:pt x="220963" y="596014"/>
                  <a:pt x="191671" y="585731"/>
                </a:cubicBezTo>
                <a:cubicBezTo>
                  <a:pt x="185292" y="583232"/>
                  <a:pt x="178517" y="589173"/>
                  <a:pt x="177552" y="595027"/>
                </a:cubicBezTo>
                <a:cubicBezTo>
                  <a:pt x="176719" y="598472"/>
                  <a:pt x="178846" y="601934"/>
                  <a:pt x="182288" y="602767"/>
                </a:cubicBezTo>
                <a:cubicBezTo>
                  <a:pt x="218069" y="615921"/>
                  <a:pt x="265294" y="622893"/>
                  <a:pt x="316028" y="625524"/>
                </a:cubicBezTo>
                <a:cubicBezTo>
                  <a:pt x="346152" y="628462"/>
                  <a:pt x="384498" y="628528"/>
                  <a:pt x="404515" y="610440"/>
                </a:cubicBezTo>
                <a:cubicBezTo>
                  <a:pt x="412320" y="604038"/>
                  <a:pt x="407585" y="592901"/>
                  <a:pt x="400656" y="592594"/>
                </a:cubicBezTo>
                <a:close/>
                <a:moveTo>
                  <a:pt x="310547" y="639710"/>
                </a:moveTo>
                <a:lnTo>
                  <a:pt x="268429" y="637692"/>
                </a:lnTo>
                <a:cubicBezTo>
                  <a:pt x="263694" y="637495"/>
                  <a:pt x="258191" y="639490"/>
                  <a:pt x="256788" y="645673"/>
                </a:cubicBezTo>
                <a:cubicBezTo>
                  <a:pt x="256042" y="649839"/>
                  <a:pt x="258191" y="655671"/>
                  <a:pt x="263365" y="656241"/>
                </a:cubicBezTo>
                <a:lnTo>
                  <a:pt x="305460" y="658258"/>
                </a:lnTo>
                <a:cubicBezTo>
                  <a:pt x="310218" y="658455"/>
                  <a:pt x="315699" y="656460"/>
                  <a:pt x="317124" y="650277"/>
                </a:cubicBezTo>
                <a:cubicBezTo>
                  <a:pt x="317847" y="646111"/>
                  <a:pt x="315699" y="640258"/>
                  <a:pt x="310547" y="639710"/>
                </a:cubicBezTo>
                <a:close/>
                <a:moveTo>
                  <a:pt x="85075" y="404459"/>
                </a:moveTo>
                <a:cubicBezTo>
                  <a:pt x="50631" y="383609"/>
                  <a:pt x="26799" y="349648"/>
                  <a:pt x="17985" y="308824"/>
                </a:cubicBezTo>
                <a:cubicBezTo>
                  <a:pt x="14894" y="296437"/>
                  <a:pt x="-2448" y="306303"/>
                  <a:pt x="292" y="316257"/>
                </a:cubicBezTo>
                <a:cubicBezTo>
                  <a:pt x="9829" y="360347"/>
                  <a:pt x="37038" y="397925"/>
                  <a:pt x="77028" y="422064"/>
                </a:cubicBezTo>
                <a:cubicBezTo>
                  <a:pt x="82224" y="425572"/>
                  <a:pt x="87991" y="421034"/>
                  <a:pt x="89262" y="415641"/>
                </a:cubicBezTo>
                <a:cubicBezTo>
                  <a:pt x="90643" y="411394"/>
                  <a:pt x="88911" y="406755"/>
                  <a:pt x="85075" y="404459"/>
                </a:cubicBezTo>
                <a:close/>
                <a:moveTo>
                  <a:pt x="329906" y="581522"/>
                </a:moveTo>
                <a:cubicBezTo>
                  <a:pt x="357816" y="581522"/>
                  <a:pt x="380332" y="577751"/>
                  <a:pt x="400656" y="569661"/>
                </a:cubicBezTo>
                <a:cubicBezTo>
                  <a:pt x="405261" y="567896"/>
                  <a:pt x="407870" y="563002"/>
                  <a:pt x="406752" y="558194"/>
                </a:cubicBezTo>
                <a:cubicBezTo>
                  <a:pt x="406357" y="554364"/>
                  <a:pt x="403243" y="551382"/>
                  <a:pt x="399407" y="551134"/>
                </a:cubicBezTo>
                <a:cubicBezTo>
                  <a:pt x="398135" y="551161"/>
                  <a:pt x="396885" y="551428"/>
                  <a:pt x="395701" y="551924"/>
                </a:cubicBezTo>
                <a:cubicBezTo>
                  <a:pt x="365511" y="565078"/>
                  <a:pt x="319887" y="564201"/>
                  <a:pt x="285399" y="560123"/>
                </a:cubicBezTo>
                <a:cubicBezTo>
                  <a:pt x="250079" y="556857"/>
                  <a:pt x="213553" y="549337"/>
                  <a:pt x="177004" y="540545"/>
                </a:cubicBezTo>
                <a:cubicBezTo>
                  <a:pt x="172137" y="540545"/>
                  <a:pt x="169352" y="544930"/>
                  <a:pt x="168826" y="549095"/>
                </a:cubicBezTo>
                <a:cubicBezTo>
                  <a:pt x="167884" y="553862"/>
                  <a:pt x="170887" y="558516"/>
                  <a:pt x="175623" y="559619"/>
                </a:cubicBezTo>
                <a:cubicBezTo>
                  <a:pt x="226663" y="572796"/>
                  <a:pt x="279633" y="581061"/>
                  <a:pt x="329906" y="581522"/>
                </a:cubicBezTo>
                <a:close/>
                <a:moveTo>
                  <a:pt x="216951" y="106307"/>
                </a:moveTo>
                <a:cubicBezTo>
                  <a:pt x="171238" y="119725"/>
                  <a:pt x="136444" y="158926"/>
                  <a:pt x="123991" y="204968"/>
                </a:cubicBezTo>
                <a:cubicBezTo>
                  <a:pt x="122237" y="210887"/>
                  <a:pt x="126183" y="214877"/>
                  <a:pt x="132081" y="214899"/>
                </a:cubicBezTo>
                <a:cubicBezTo>
                  <a:pt x="136860" y="215086"/>
                  <a:pt x="141114" y="211902"/>
                  <a:pt x="142276" y="207270"/>
                </a:cubicBezTo>
                <a:cubicBezTo>
                  <a:pt x="152602" y="168886"/>
                  <a:pt x="181104" y="138014"/>
                  <a:pt x="218551" y="124658"/>
                </a:cubicBezTo>
                <a:cubicBezTo>
                  <a:pt x="228198" y="121216"/>
                  <a:pt x="226334" y="106811"/>
                  <a:pt x="216951" y="106307"/>
                </a:cubicBezTo>
                <a:close/>
                <a:moveTo>
                  <a:pt x="259660" y="91574"/>
                </a:moveTo>
                <a:cubicBezTo>
                  <a:pt x="248325" y="91574"/>
                  <a:pt x="248127" y="110232"/>
                  <a:pt x="260690" y="110297"/>
                </a:cubicBezTo>
                <a:cubicBezTo>
                  <a:pt x="272025" y="110407"/>
                  <a:pt x="272201" y="91640"/>
                  <a:pt x="259660" y="91574"/>
                </a:cubicBezTo>
                <a:close/>
                <a:moveTo>
                  <a:pt x="557483" y="48689"/>
                </a:moveTo>
                <a:cubicBezTo>
                  <a:pt x="551256" y="39700"/>
                  <a:pt x="533760" y="49939"/>
                  <a:pt x="541193" y="59235"/>
                </a:cubicBezTo>
                <a:cubicBezTo>
                  <a:pt x="556321" y="77557"/>
                  <a:pt x="565003" y="100330"/>
                  <a:pt x="565946" y="124066"/>
                </a:cubicBezTo>
                <a:cubicBezTo>
                  <a:pt x="565770" y="128275"/>
                  <a:pt x="569059" y="131825"/>
                  <a:pt x="573268" y="131992"/>
                </a:cubicBezTo>
                <a:cubicBezTo>
                  <a:pt x="573532" y="132003"/>
                  <a:pt x="573817" y="131998"/>
                  <a:pt x="574080" y="131981"/>
                </a:cubicBezTo>
                <a:cubicBezTo>
                  <a:pt x="579561" y="132272"/>
                  <a:pt x="584253" y="128058"/>
                  <a:pt x="584538" y="122569"/>
                </a:cubicBezTo>
                <a:cubicBezTo>
                  <a:pt x="584560" y="122323"/>
                  <a:pt x="584560" y="122075"/>
                  <a:pt x="584560" y="121830"/>
                </a:cubicBezTo>
                <a:cubicBezTo>
                  <a:pt x="583639" y="95169"/>
                  <a:pt x="574146" y="69515"/>
                  <a:pt x="557483" y="48689"/>
                </a:cubicBezTo>
                <a:close/>
                <a:moveTo>
                  <a:pt x="403682" y="258"/>
                </a:moveTo>
                <a:cubicBezTo>
                  <a:pt x="392720" y="-2395"/>
                  <a:pt x="387765" y="16219"/>
                  <a:pt x="399780" y="18960"/>
                </a:cubicBezTo>
                <a:cubicBezTo>
                  <a:pt x="493595" y="37946"/>
                  <a:pt x="532160" y="149148"/>
                  <a:pt x="535120" y="227659"/>
                </a:cubicBezTo>
                <a:cubicBezTo>
                  <a:pt x="535076" y="232018"/>
                  <a:pt x="538562" y="235590"/>
                  <a:pt x="542925" y="235633"/>
                </a:cubicBezTo>
                <a:cubicBezTo>
                  <a:pt x="543122" y="235636"/>
                  <a:pt x="543320" y="235631"/>
                  <a:pt x="543517" y="235618"/>
                </a:cubicBezTo>
                <a:cubicBezTo>
                  <a:pt x="546499" y="235695"/>
                  <a:pt x="549371" y="234555"/>
                  <a:pt x="551497" y="232461"/>
                </a:cubicBezTo>
                <a:cubicBezTo>
                  <a:pt x="553208" y="230630"/>
                  <a:pt x="554062" y="228157"/>
                  <a:pt x="553822" y="225664"/>
                </a:cubicBezTo>
                <a:cubicBezTo>
                  <a:pt x="551629" y="188393"/>
                  <a:pt x="542859" y="133800"/>
                  <a:pt x="514993" y="85610"/>
                </a:cubicBezTo>
                <a:cubicBezTo>
                  <a:pt x="488442" y="39898"/>
                  <a:pt x="451017" y="11220"/>
                  <a:pt x="403682" y="258"/>
                </a:cubicBezTo>
                <a:close/>
                <a:moveTo>
                  <a:pt x="431548" y="75240"/>
                </a:moveTo>
                <a:cubicBezTo>
                  <a:pt x="312936" y="-26709"/>
                  <a:pt x="83934" y="43559"/>
                  <a:pt x="55323" y="204968"/>
                </a:cubicBezTo>
                <a:cubicBezTo>
                  <a:pt x="46553" y="255569"/>
                  <a:pt x="59708" y="304373"/>
                  <a:pt x="92134" y="342369"/>
                </a:cubicBezTo>
                <a:cubicBezTo>
                  <a:pt x="111406" y="364995"/>
                  <a:pt x="133352" y="384398"/>
                  <a:pt x="147757" y="411431"/>
                </a:cubicBezTo>
                <a:cubicBezTo>
                  <a:pt x="162161" y="438464"/>
                  <a:pt x="168498" y="469312"/>
                  <a:pt x="166524" y="502681"/>
                </a:cubicBezTo>
                <a:cubicBezTo>
                  <a:pt x="166480" y="503654"/>
                  <a:pt x="165998" y="504556"/>
                  <a:pt x="165209" y="505137"/>
                </a:cubicBezTo>
                <a:cubicBezTo>
                  <a:pt x="161986" y="507785"/>
                  <a:pt x="160495" y="512012"/>
                  <a:pt x="161350" y="516099"/>
                </a:cubicBezTo>
                <a:cubicBezTo>
                  <a:pt x="161964" y="519442"/>
                  <a:pt x="164573" y="522060"/>
                  <a:pt x="167928" y="522676"/>
                </a:cubicBezTo>
                <a:cubicBezTo>
                  <a:pt x="215043" y="533845"/>
                  <a:pt x="263124" y="540387"/>
                  <a:pt x="311511" y="542211"/>
                </a:cubicBezTo>
                <a:cubicBezTo>
                  <a:pt x="350011" y="543022"/>
                  <a:pt x="388510" y="548218"/>
                  <a:pt x="425651" y="525855"/>
                </a:cubicBezTo>
                <a:cubicBezTo>
                  <a:pt x="429180" y="523911"/>
                  <a:pt x="430847" y="519741"/>
                  <a:pt x="429619" y="515902"/>
                </a:cubicBezTo>
                <a:cubicBezTo>
                  <a:pt x="428610" y="511990"/>
                  <a:pt x="425190" y="509184"/>
                  <a:pt x="421156" y="508973"/>
                </a:cubicBezTo>
                <a:cubicBezTo>
                  <a:pt x="418656" y="508601"/>
                  <a:pt x="416004" y="511626"/>
                  <a:pt x="413526" y="510048"/>
                </a:cubicBezTo>
                <a:cubicBezTo>
                  <a:pt x="412518" y="509440"/>
                  <a:pt x="411926" y="508346"/>
                  <a:pt x="411948" y="507176"/>
                </a:cubicBezTo>
                <a:cubicBezTo>
                  <a:pt x="412452" y="477012"/>
                  <a:pt x="419906" y="447368"/>
                  <a:pt x="433719" y="420552"/>
                </a:cubicBezTo>
                <a:cubicBezTo>
                  <a:pt x="441458" y="405731"/>
                  <a:pt x="451697" y="392642"/>
                  <a:pt x="461607" y="379969"/>
                </a:cubicBezTo>
                <a:cubicBezTo>
                  <a:pt x="467856" y="371989"/>
                  <a:pt x="474323" y="363723"/>
                  <a:pt x="480045" y="355151"/>
                </a:cubicBezTo>
                <a:cubicBezTo>
                  <a:pt x="530231" y="279708"/>
                  <a:pt x="512033" y="136629"/>
                  <a:pt x="431548" y="75240"/>
                </a:cubicBezTo>
                <a:close/>
                <a:moveTo>
                  <a:pt x="334116" y="324171"/>
                </a:moveTo>
                <a:cubicBezTo>
                  <a:pt x="324644" y="390296"/>
                  <a:pt x="323548" y="458108"/>
                  <a:pt x="320961" y="523312"/>
                </a:cubicBezTo>
                <a:cubicBezTo>
                  <a:pt x="320303" y="523941"/>
                  <a:pt x="319404" y="524268"/>
                  <a:pt x="318483" y="524211"/>
                </a:cubicBezTo>
                <a:cubicBezTo>
                  <a:pt x="310788" y="523685"/>
                  <a:pt x="302873" y="523027"/>
                  <a:pt x="295419" y="522567"/>
                </a:cubicBezTo>
                <a:cubicBezTo>
                  <a:pt x="285224" y="521909"/>
                  <a:pt x="274832" y="520988"/>
                  <a:pt x="263694" y="519760"/>
                </a:cubicBezTo>
                <a:cubicBezTo>
                  <a:pt x="262006" y="519589"/>
                  <a:pt x="260734" y="518149"/>
                  <a:pt x="260756" y="516450"/>
                </a:cubicBezTo>
                <a:cubicBezTo>
                  <a:pt x="256108" y="449957"/>
                  <a:pt x="246001" y="383960"/>
                  <a:pt x="230522" y="319129"/>
                </a:cubicBezTo>
                <a:cubicBezTo>
                  <a:pt x="230127" y="317344"/>
                  <a:pt x="231245" y="315575"/>
                  <a:pt x="233021" y="315174"/>
                </a:cubicBezTo>
                <a:cubicBezTo>
                  <a:pt x="233263" y="315123"/>
                  <a:pt x="233482" y="315097"/>
                  <a:pt x="233723" y="315095"/>
                </a:cubicBezTo>
                <a:cubicBezTo>
                  <a:pt x="235170" y="315095"/>
                  <a:pt x="236639" y="315270"/>
                  <a:pt x="238108" y="315270"/>
                </a:cubicBezTo>
                <a:cubicBezTo>
                  <a:pt x="248654" y="315443"/>
                  <a:pt x="258914" y="311896"/>
                  <a:pt x="267114" y="305250"/>
                </a:cubicBezTo>
                <a:cubicBezTo>
                  <a:pt x="268342" y="304255"/>
                  <a:pt x="270074" y="304255"/>
                  <a:pt x="271302" y="305250"/>
                </a:cubicBezTo>
                <a:cubicBezTo>
                  <a:pt x="284128" y="315555"/>
                  <a:pt x="301338" y="320773"/>
                  <a:pt x="322452" y="320773"/>
                </a:cubicBezTo>
                <a:cubicBezTo>
                  <a:pt x="326003" y="321321"/>
                  <a:pt x="334291" y="318164"/>
                  <a:pt x="334116" y="324171"/>
                </a:cubicBezTo>
                <a:close/>
                <a:moveTo>
                  <a:pt x="269811" y="253245"/>
                </a:moveTo>
                <a:cubicBezTo>
                  <a:pt x="271214" y="252283"/>
                  <a:pt x="273100" y="252539"/>
                  <a:pt x="274196" y="253837"/>
                </a:cubicBezTo>
                <a:cubicBezTo>
                  <a:pt x="276783" y="256863"/>
                  <a:pt x="276892" y="261292"/>
                  <a:pt x="274481" y="266992"/>
                </a:cubicBezTo>
                <a:cubicBezTo>
                  <a:pt x="273779" y="268665"/>
                  <a:pt x="271850" y="269452"/>
                  <a:pt x="270183" y="268746"/>
                </a:cubicBezTo>
                <a:cubicBezTo>
                  <a:pt x="269504" y="268468"/>
                  <a:pt x="268956" y="267983"/>
                  <a:pt x="268605" y="267365"/>
                </a:cubicBezTo>
                <a:cubicBezTo>
                  <a:pt x="263694" y="259033"/>
                  <a:pt x="267268" y="254934"/>
                  <a:pt x="269811" y="253245"/>
                </a:cubicBezTo>
                <a:close/>
                <a:moveTo>
                  <a:pt x="478971" y="317945"/>
                </a:moveTo>
                <a:cubicBezTo>
                  <a:pt x="470201" y="344035"/>
                  <a:pt x="451127" y="362759"/>
                  <a:pt x="435539" y="384157"/>
                </a:cubicBezTo>
                <a:cubicBezTo>
                  <a:pt x="407300" y="422707"/>
                  <a:pt x="392523" y="469481"/>
                  <a:pt x="393487" y="517261"/>
                </a:cubicBezTo>
                <a:cubicBezTo>
                  <a:pt x="393750" y="518936"/>
                  <a:pt x="392698" y="520536"/>
                  <a:pt x="391054" y="520966"/>
                </a:cubicBezTo>
                <a:cubicBezTo>
                  <a:pt x="377241" y="524161"/>
                  <a:pt x="363100" y="525634"/>
                  <a:pt x="348937" y="525351"/>
                </a:cubicBezTo>
                <a:cubicBezTo>
                  <a:pt x="345473" y="525351"/>
                  <a:pt x="339641" y="526338"/>
                  <a:pt x="340561" y="520966"/>
                </a:cubicBezTo>
                <a:cubicBezTo>
                  <a:pt x="340145" y="453831"/>
                  <a:pt x="344332" y="386744"/>
                  <a:pt x="353102" y="320181"/>
                </a:cubicBezTo>
                <a:cubicBezTo>
                  <a:pt x="353431" y="315796"/>
                  <a:pt x="359942" y="316695"/>
                  <a:pt x="363056" y="315423"/>
                </a:cubicBezTo>
                <a:cubicBezTo>
                  <a:pt x="374566" y="312310"/>
                  <a:pt x="368669" y="297182"/>
                  <a:pt x="359855" y="297643"/>
                </a:cubicBezTo>
                <a:cubicBezTo>
                  <a:pt x="341175" y="301567"/>
                  <a:pt x="314603" y="306675"/>
                  <a:pt x="295068" y="297029"/>
                </a:cubicBezTo>
                <a:cubicBezTo>
                  <a:pt x="291100" y="295229"/>
                  <a:pt x="287372" y="292953"/>
                  <a:pt x="283952" y="290254"/>
                </a:cubicBezTo>
                <a:cubicBezTo>
                  <a:pt x="282593" y="289206"/>
                  <a:pt x="282286" y="287294"/>
                  <a:pt x="283228" y="285869"/>
                </a:cubicBezTo>
                <a:cubicBezTo>
                  <a:pt x="293402" y="269864"/>
                  <a:pt x="297633" y="254144"/>
                  <a:pt x="294586" y="243818"/>
                </a:cubicBezTo>
                <a:cubicBezTo>
                  <a:pt x="292393" y="235662"/>
                  <a:pt x="283623" y="229698"/>
                  <a:pt x="275029" y="229720"/>
                </a:cubicBezTo>
                <a:cubicBezTo>
                  <a:pt x="265733" y="229720"/>
                  <a:pt x="256590" y="235991"/>
                  <a:pt x="252249" y="245331"/>
                </a:cubicBezTo>
                <a:cubicBezTo>
                  <a:pt x="245672" y="259560"/>
                  <a:pt x="249859" y="276288"/>
                  <a:pt x="256020" y="287206"/>
                </a:cubicBezTo>
                <a:cubicBezTo>
                  <a:pt x="256810" y="288616"/>
                  <a:pt x="256459" y="290392"/>
                  <a:pt x="255187" y="291394"/>
                </a:cubicBezTo>
                <a:cubicBezTo>
                  <a:pt x="250539" y="294950"/>
                  <a:pt x="244817" y="296785"/>
                  <a:pt x="238963" y="296590"/>
                </a:cubicBezTo>
                <a:cubicBezTo>
                  <a:pt x="226707" y="296912"/>
                  <a:pt x="215723" y="289024"/>
                  <a:pt x="212127" y="277297"/>
                </a:cubicBezTo>
                <a:cubicBezTo>
                  <a:pt x="211491" y="273854"/>
                  <a:pt x="208444" y="271397"/>
                  <a:pt x="204936" y="271509"/>
                </a:cubicBezTo>
                <a:cubicBezTo>
                  <a:pt x="201341" y="271592"/>
                  <a:pt x="197986" y="273302"/>
                  <a:pt x="195815" y="276157"/>
                </a:cubicBezTo>
                <a:cubicBezTo>
                  <a:pt x="189764" y="284093"/>
                  <a:pt x="200858" y="298914"/>
                  <a:pt x="207458" y="304351"/>
                </a:cubicBezTo>
                <a:cubicBezTo>
                  <a:pt x="209277" y="305689"/>
                  <a:pt x="208268" y="308364"/>
                  <a:pt x="208860" y="310096"/>
                </a:cubicBezTo>
                <a:cubicBezTo>
                  <a:pt x="224471" y="376768"/>
                  <a:pt x="239270" y="447015"/>
                  <a:pt x="240717" y="515573"/>
                </a:cubicBezTo>
                <a:cubicBezTo>
                  <a:pt x="239993" y="516254"/>
                  <a:pt x="238985" y="516561"/>
                  <a:pt x="237998" y="516406"/>
                </a:cubicBezTo>
                <a:cubicBezTo>
                  <a:pt x="221051" y="513950"/>
                  <a:pt x="203971" y="510881"/>
                  <a:pt x="187243" y="507263"/>
                </a:cubicBezTo>
                <a:cubicBezTo>
                  <a:pt x="185445" y="506853"/>
                  <a:pt x="184327" y="505064"/>
                  <a:pt x="184743" y="503271"/>
                </a:cubicBezTo>
                <a:cubicBezTo>
                  <a:pt x="184743" y="503264"/>
                  <a:pt x="184743" y="503258"/>
                  <a:pt x="184743" y="503251"/>
                </a:cubicBezTo>
                <a:cubicBezTo>
                  <a:pt x="189128" y="453088"/>
                  <a:pt x="172027" y="403538"/>
                  <a:pt x="138351" y="364491"/>
                </a:cubicBezTo>
                <a:cubicBezTo>
                  <a:pt x="121272" y="344758"/>
                  <a:pt x="101847" y="327526"/>
                  <a:pt x="88583" y="304373"/>
                </a:cubicBezTo>
                <a:cubicBezTo>
                  <a:pt x="76480" y="282423"/>
                  <a:pt x="70473" y="257630"/>
                  <a:pt x="71174" y="232571"/>
                </a:cubicBezTo>
                <a:cubicBezTo>
                  <a:pt x="72928" y="120448"/>
                  <a:pt x="178451" y="56078"/>
                  <a:pt x="275073" y="47045"/>
                </a:cubicBezTo>
                <a:cubicBezTo>
                  <a:pt x="428588" y="33145"/>
                  <a:pt x="520649" y="175808"/>
                  <a:pt x="478971" y="31796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>
            <a:off x="728001" y="4316907"/>
            <a:ext cx="720335" cy="3523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rot="1737742">
            <a:off x="10600281" y="5251215"/>
            <a:ext cx="282332" cy="357549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6109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 rot="-898861">
            <a:off x="986397" y="578171"/>
            <a:ext cx="1949100" cy="2141211"/>
          </a:xfrm>
          <a:custGeom>
            <a:avLst/>
            <a:gdLst/>
            <a:ahLst/>
            <a:cxnLst/>
            <a:rect l="l" t="t" r="r" b="b"/>
            <a:pathLst>
              <a:path w="462239" h="507799" extrusionOk="0">
                <a:moveTo>
                  <a:pt x="459973" y="179541"/>
                </a:moveTo>
                <a:cubicBezTo>
                  <a:pt x="458636" y="122779"/>
                  <a:pt x="461727" y="55887"/>
                  <a:pt x="399242" y="30652"/>
                </a:cubicBezTo>
                <a:cubicBezTo>
                  <a:pt x="293347" y="-13921"/>
                  <a:pt x="170306" y="-1205"/>
                  <a:pt x="59171" y="14844"/>
                </a:cubicBezTo>
                <a:cubicBezTo>
                  <a:pt x="33585" y="19514"/>
                  <a:pt x="9512" y="39816"/>
                  <a:pt x="8569" y="67090"/>
                </a:cubicBezTo>
                <a:cubicBezTo>
                  <a:pt x="-7195" y="174126"/>
                  <a:pt x="2605" y="285590"/>
                  <a:pt x="7933" y="393766"/>
                </a:cubicBezTo>
                <a:cubicBezTo>
                  <a:pt x="10235" y="423781"/>
                  <a:pt x="16703" y="454453"/>
                  <a:pt x="42377" y="473550"/>
                </a:cubicBezTo>
                <a:cubicBezTo>
                  <a:pt x="111527" y="513693"/>
                  <a:pt x="199071" y="505691"/>
                  <a:pt x="276684" y="507664"/>
                </a:cubicBezTo>
                <a:cubicBezTo>
                  <a:pt x="477513" y="513540"/>
                  <a:pt x="465279" y="327137"/>
                  <a:pt x="459973" y="1795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2364667" y="2640033"/>
            <a:ext cx="7462800" cy="8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2364667" y="3552568"/>
            <a:ext cx="7462800" cy="5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2pPr>
            <a:lvl3pPr lvl="2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3pPr>
            <a:lvl4pPr lvl="3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4pPr>
            <a:lvl5pPr lvl="4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5pPr>
            <a:lvl6pPr lvl="5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6pPr>
            <a:lvl7pPr lvl="6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7pPr>
            <a:lvl8pPr lvl="7" algn="ctr" rtl="0"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8pPr>
            <a:lvl9pPr lvl="8" algn="ctr" rtl="0">
              <a:spcBef>
                <a:spcPts val="1333"/>
              </a:spcBef>
              <a:spcAft>
                <a:spcPts val="1333"/>
              </a:spcAft>
              <a:buClr>
                <a:schemeClr val="accent2"/>
              </a:buClr>
              <a:buSzPts val="3000"/>
              <a:buNone/>
              <a:defRPr sz="4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1059009" y="746737"/>
            <a:ext cx="9865569" cy="5214308"/>
          </a:xfrm>
          <a:custGeom>
            <a:avLst/>
            <a:gdLst/>
            <a:ahLst/>
            <a:cxnLst/>
            <a:rect l="l" t="t" r="r" b="b"/>
            <a:pathLst>
              <a:path w="3506719" h="1853427" extrusionOk="0">
                <a:moveTo>
                  <a:pt x="3499305" y="1166353"/>
                </a:moveTo>
                <a:cubicBezTo>
                  <a:pt x="3487751" y="941889"/>
                  <a:pt x="3482379" y="741016"/>
                  <a:pt x="3468150" y="516750"/>
                </a:cubicBezTo>
                <a:cubicBezTo>
                  <a:pt x="3459578" y="392635"/>
                  <a:pt x="3434540" y="262425"/>
                  <a:pt x="3343926" y="170342"/>
                </a:cubicBezTo>
                <a:cubicBezTo>
                  <a:pt x="3249760" y="74400"/>
                  <a:pt x="3105299" y="78500"/>
                  <a:pt x="2981184" y="57847"/>
                </a:cubicBezTo>
                <a:cubicBezTo>
                  <a:pt x="2181223" y="-47983"/>
                  <a:pt x="1370738" y="7114"/>
                  <a:pt x="571983" y="97465"/>
                </a:cubicBezTo>
                <a:cubicBezTo>
                  <a:pt x="583142" y="79706"/>
                  <a:pt x="597415" y="64118"/>
                  <a:pt x="614122" y="51423"/>
                </a:cubicBezTo>
                <a:cubicBezTo>
                  <a:pt x="621729" y="45657"/>
                  <a:pt x="614122" y="33314"/>
                  <a:pt x="606317" y="39277"/>
                </a:cubicBezTo>
                <a:cubicBezTo>
                  <a:pt x="584019" y="56115"/>
                  <a:pt x="565669" y="77601"/>
                  <a:pt x="552470" y="102223"/>
                </a:cubicBezTo>
                <a:cubicBezTo>
                  <a:pt x="551023" y="104503"/>
                  <a:pt x="551176" y="107419"/>
                  <a:pt x="552843" y="109545"/>
                </a:cubicBezTo>
                <a:cubicBezTo>
                  <a:pt x="552996" y="111124"/>
                  <a:pt x="553654" y="112615"/>
                  <a:pt x="554728" y="113799"/>
                </a:cubicBezTo>
                <a:cubicBezTo>
                  <a:pt x="574416" y="135921"/>
                  <a:pt x="597985" y="154271"/>
                  <a:pt x="624273" y="167908"/>
                </a:cubicBezTo>
                <a:cubicBezTo>
                  <a:pt x="632429" y="172162"/>
                  <a:pt x="639401" y="158700"/>
                  <a:pt x="631025" y="154315"/>
                </a:cubicBezTo>
                <a:cubicBezTo>
                  <a:pt x="609956" y="143265"/>
                  <a:pt x="590728" y="129014"/>
                  <a:pt x="574021" y="112067"/>
                </a:cubicBezTo>
                <a:cubicBezTo>
                  <a:pt x="1426426" y="15774"/>
                  <a:pt x="2294047" y="-40901"/>
                  <a:pt x="3145004" y="97048"/>
                </a:cubicBezTo>
                <a:cubicBezTo>
                  <a:pt x="3209331" y="107550"/>
                  <a:pt x="3269536" y="123884"/>
                  <a:pt x="3319414" y="167886"/>
                </a:cubicBezTo>
                <a:cubicBezTo>
                  <a:pt x="3474552" y="310265"/>
                  <a:pt x="3450632" y="540604"/>
                  <a:pt x="3463897" y="732531"/>
                </a:cubicBezTo>
                <a:cubicBezTo>
                  <a:pt x="3470474" y="878856"/>
                  <a:pt x="3477052" y="1001085"/>
                  <a:pt x="3483783" y="1147410"/>
                </a:cubicBezTo>
                <a:cubicBezTo>
                  <a:pt x="3501191" y="1385138"/>
                  <a:pt x="3525965" y="1744218"/>
                  <a:pt x="3230532" y="1813916"/>
                </a:cubicBezTo>
                <a:cubicBezTo>
                  <a:pt x="3161470" y="1826939"/>
                  <a:pt x="3088899" y="1823212"/>
                  <a:pt x="3018938" y="1824396"/>
                </a:cubicBezTo>
                <a:cubicBezTo>
                  <a:pt x="2066294" y="1838384"/>
                  <a:pt x="1110998" y="1858664"/>
                  <a:pt x="159779" y="1795412"/>
                </a:cubicBezTo>
                <a:cubicBezTo>
                  <a:pt x="96198" y="1786642"/>
                  <a:pt x="52897" y="1750883"/>
                  <a:pt x="37988" y="1686381"/>
                </a:cubicBezTo>
                <a:cubicBezTo>
                  <a:pt x="23014" y="1627185"/>
                  <a:pt x="28429" y="1563604"/>
                  <a:pt x="29218" y="1503201"/>
                </a:cubicBezTo>
                <a:cubicBezTo>
                  <a:pt x="32288" y="1285666"/>
                  <a:pt x="37769" y="1068196"/>
                  <a:pt x="45640" y="850771"/>
                </a:cubicBezTo>
                <a:cubicBezTo>
                  <a:pt x="67279" y="849039"/>
                  <a:pt x="84052" y="831170"/>
                  <a:pt x="84403" y="809465"/>
                </a:cubicBezTo>
                <a:cubicBezTo>
                  <a:pt x="84775" y="785085"/>
                  <a:pt x="61119" y="766449"/>
                  <a:pt x="37528" y="771382"/>
                </a:cubicBezTo>
                <a:cubicBezTo>
                  <a:pt x="-10202" y="773070"/>
                  <a:pt x="-12460" y="837024"/>
                  <a:pt x="31082" y="849280"/>
                </a:cubicBezTo>
                <a:cubicBezTo>
                  <a:pt x="22860" y="1075914"/>
                  <a:pt x="17248" y="1302614"/>
                  <a:pt x="14222" y="1529401"/>
                </a:cubicBezTo>
                <a:cubicBezTo>
                  <a:pt x="6724" y="1697563"/>
                  <a:pt x="25184" y="1816372"/>
                  <a:pt x="222900" y="1815955"/>
                </a:cubicBezTo>
                <a:cubicBezTo>
                  <a:pt x="1165853" y="1869451"/>
                  <a:pt x="2110823" y="1854630"/>
                  <a:pt x="3054653" y="1838559"/>
                </a:cubicBezTo>
                <a:cubicBezTo>
                  <a:pt x="3124352" y="1837376"/>
                  <a:pt x="3196834" y="1840752"/>
                  <a:pt x="3264427" y="1820822"/>
                </a:cubicBezTo>
                <a:cubicBezTo>
                  <a:pt x="3445173" y="1765222"/>
                  <a:pt x="3508426" y="1558539"/>
                  <a:pt x="3506606" y="1387089"/>
                </a:cubicBezTo>
                <a:cubicBezTo>
                  <a:pt x="3507527" y="1313642"/>
                  <a:pt x="3502637" y="1239910"/>
                  <a:pt x="3499305" y="1166353"/>
                </a:cubicBezTo>
                <a:close/>
                <a:moveTo>
                  <a:pt x="14683" y="811175"/>
                </a:moveTo>
                <a:cubicBezTo>
                  <a:pt x="12863" y="794424"/>
                  <a:pt x="28933" y="781270"/>
                  <a:pt x="44807" y="788066"/>
                </a:cubicBezTo>
                <a:cubicBezTo>
                  <a:pt x="47241" y="789162"/>
                  <a:pt x="50112" y="788768"/>
                  <a:pt x="52152" y="787036"/>
                </a:cubicBezTo>
                <a:cubicBezTo>
                  <a:pt x="78987" y="795301"/>
                  <a:pt x="73002" y="833713"/>
                  <a:pt x="45815" y="836191"/>
                </a:cubicBezTo>
                <a:cubicBezTo>
                  <a:pt x="30424" y="837594"/>
                  <a:pt x="16656" y="826588"/>
                  <a:pt x="14683" y="8112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 rot="4673461">
            <a:off x="10062169" y="4833925"/>
            <a:ext cx="1085385" cy="1362939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 rot="4673461">
            <a:off x="10662533" y="5726429"/>
            <a:ext cx="247560" cy="447641"/>
          </a:xfrm>
          <a:custGeom>
            <a:avLst/>
            <a:gdLst/>
            <a:ahLst/>
            <a:cxnLst/>
            <a:rect l="l" t="t" r="r" b="b"/>
            <a:pathLst>
              <a:path w="88019" h="159157" extrusionOk="0">
                <a:moveTo>
                  <a:pt x="87774" y="149186"/>
                </a:moveTo>
                <a:cubicBezTo>
                  <a:pt x="74290" y="95537"/>
                  <a:pt x="49098" y="45526"/>
                  <a:pt x="14041" y="2730"/>
                </a:cubicBezTo>
                <a:cubicBezTo>
                  <a:pt x="8078" y="-4527"/>
                  <a:pt x="-4309" y="4199"/>
                  <a:pt x="1522" y="11302"/>
                </a:cubicBezTo>
                <a:cubicBezTo>
                  <a:pt x="35835" y="53069"/>
                  <a:pt x="60478" y="101916"/>
                  <a:pt x="73676" y="154338"/>
                </a:cubicBezTo>
                <a:cubicBezTo>
                  <a:pt x="76044" y="163678"/>
                  <a:pt x="90032" y="158065"/>
                  <a:pt x="87774" y="1491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167633">
            <a:off x="450936" y="4656294"/>
            <a:ext cx="1108065" cy="128181"/>
          </a:xfrm>
          <a:custGeom>
            <a:avLst/>
            <a:gdLst/>
            <a:ahLst/>
            <a:cxnLst/>
            <a:rect l="l" t="t" r="r" b="b"/>
            <a:pathLst>
              <a:path w="393896" h="45566" extrusionOk="0">
                <a:moveTo>
                  <a:pt x="386461" y="1"/>
                </a:moveTo>
                <a:cubicBezTo>
                  <a:pt x="259364" y="2172"/>
                  <a:pt x="132531" y="12432"/>
                  <a:pt x="6750" y="30696"/>
                </a:cubicBezTo>
                <a:cubicBezTo>
                  <a:pt x="-2393" y="32011"/>
                  <a:pt x="-2305" y="46876"/>
                  <a:pt x="7364" y="45473"/>
                </a:cubicBezTo>
                <a:cubicBezTo>
                  <a:pt x="133145" y="27210"/>
                  <a:pt x="259978" y="16949"/>
                  <a:pt x="387053" y="14778"/>
                </a:cubicBezTo>
                <a:cubicBezTo>
                  <a:pt x="396349" y="14647"/>
                  <a:pt x="396196" y="-152"/>
                  <a:pt x="386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 rot="-5167633">
            <a:off x="818716" y="3831037"/>
            <a:ext cx="371120" cy="57460"/>
          </a:xfrm>
          <a:custGeom>
            <a:avLst/>
            <a:gdLst/>
            <a:ahLst/>
            <a:cxnLst/>
            <a:rect l="l" t="t" r="r" b="b"/>
            <a:pathLst>
              <a:path w="131926" h="20426" extrusionOk="0">
                <a:moveTo>
                  <a:pt x="124504" y="198"/>
                </a:moveTo>
                <a:cubicBezTo>
                  <a:pt x="85193" y="-635"/>
                  <a:pt x="45860" y="1163"/>
                  <a:pt x="6791" y="5570"/>
                </a:cubicBezTo>
                <a:cubicBezTo>
                  <a:pt x="-2417" y="6622"/>
                  <a:pt x="-2308" y="21465"/>
                  <a:pt x="7405" y="20369"/>
                </a:cubicBezTo>
                <a:cubicBezTo>
                  <a:pt x="46474" y="15962"/>
                  <a:pt x="85807" y="14164"/>
                  <a:pt x="125118" y="14997"/>
                </a:cubicBezTo>
                <a:cubicBezTo>
                  <a:pt x="134392" y="15194"/>
                  <a:pt x="134195" y="417"/>
                  <a:pt x="124504" y="19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7016333" y="616327"/>
            <a:ext cx="908065" cy="285776"/>
          </a:xfrm>
          <a:custGeom>
            <a:avLst/>
            <a:gdLst/>
            <a:ahLst/>
            <a:cxnLst/>
            <a:rect l="l" t="t" r="r" b="b"/>
            <a:pathLst>
              <a:path w="322772" h="101579" extrusionOk="0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3772882" y="6015481"/>
            <a:ext cx="1836055" cy="89211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746073" y="6059972"/>
            <a:ext cx="351945" cy="41635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10280983" y="889496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0487272" y="822701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810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2281785" y="1406383"/>
            <a:ext cx="3939" cy="1863"/>
          </a:xfrm>
          <a:custGeom>
            <a:avLst/>
            <a:gdLst/>
            <a:ahLst/>
            <a:cxnLst/>
            <a:rect l="l" t="t" r="r" b="b"/>
            <a:pathLst>
              <a:path w="1400" h="662" extrusionOk="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053255" y="674684"/>
            <a:ext cx="10558975" cy="5828245"/>
          </a:xfrm>
          <a:custGeom>
            <a:avLst/>
            <a:gdLst/>
            <a:ahLst/>
            <a:cxnLst/>
            <a:rect l="l" t="t" r="r" b="b"/>
            <a:pathLst>
              <a:path w="3753190" h="2071651" extrusionOk="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705895" y="466400"/>
            <a:ext cx="10750127" cy="6016339"/>
          </a:xfrm>
          <a:custGeom>
            <a:avLst/>
            <a:gdLst/>
            <a:ahLst/>
            <a:cxnLst/>
            <a:rect l="l" t="t" r="r" b="b"/>
            <a:pathLst>
              <a:path w="3821135" h="2138509" extrusionOk="0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4"/>
          <p:cNvGrpSpPr/>
          <p:nvPr/>
        </p:nvGrpSpPr>
        <p:grpSpPr>
          <a:xfrm>
            <a:off x="733633" y="491494"/>
            <a:ext cx="1170972" cy="836719"/>
            <a:chOff x="550224" y="368620"/>
            <a:chExt cx="878229" cy="627539"/>
          </a:xfrm>
        </p:grpSpPr>
        <p:sp>
          <p:nvSpPr>
            <p:cNvPr id="41" name="Google Shape;41;p4"/>
            <p:cNvSpPr/>
            <p:nvPr/>
          </p:nvSpPr>
          <p:spPr>
            <a:xfrm>
              <a:off x="550224" y="368620"/>
              <a:ext cx="430805" cy="627539"/>
            </a:xfrm>
            <a:custGeom>
              <a:avLst/>
              <a:gdLst/>
              <a:ahLst/>
              <a:cxnLst/>
              <a:rect l="l" t="t" r="r" b="b"/>
              <a:pathLst>
                <a:path w="204173" h="297412" extrusionOk="0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1007307" y="372376"/>
              <a:ext cx="421145" cy="613504"/>
            </a:xfrm>
            <a:custGeom>
              <a:avLst/>
              <a:gdLst/>
              <a:ahLst/>
              <a:cxnLst/>
              <a:rect l="l" t="t" r="r" b="b"/>
              <a:pathLst>
                <a:path w="199595" h="290760" extrusionOk="0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1305031" y="475050"/>
              <a:ext cx="59409" cy="175613"/>
            </a:xfrm>
            <a:custGeom>
              <a:avLst/>
              <a:gdLst/>
              <a:ahLst/>
              <a:cxnLst/>
              <a:rect l="l" t="t" r="r" b="b"/>
              <a:pathLst>
                <a:path w="28156" h="83229" extrusionOk="0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260832" y="642594"/>
              <a:ext cx="30076" cy="31226"/>
            </a:xfrm>
            <a:custGeom>
              <a:avLst/>
              <a:gdLst/>
              <a:ahLst/>
              <a:cxnLst/>
              <a:rect l="l" t="t" r="r" b="b"/>
              <a:pathLst>
                <a:path w="14254" h="14799" extrusionOk="0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611671" y="601479"/>
              <a:ext cx="103968" cy="202921"/>
            </a:xfrm>
            <a:custGeom>
              <a:avLst/>
              <a:gdLst/>
              <a:ahLst/>
              <a:cxnLst/>
              <a:rect l="l" t="t" r="r" b="b"/>
              <a:pathLst>
                <a:path w="49274" h="96171" extrusionOk="0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2285733" y="1582433"/>
            <a:ext cx="7620400" cy="369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41853" algn="ctr" rtl="0"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1219170" lvl="1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marL="1828754" lvl="2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marL="2438339" lvl="3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marL="3047924" lvl="4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marL="3657509" lvl="5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marL="4267093" lvl="6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marL="4876678" lvl="7" indent="-541853" algn="ctr" rtl="0"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marL="5486263" lvl="8" indent="-541853" algn="ctr" rtl="0">
              <a:spcBef>
                <a:spcPts val="1333"/>
              </a:spcBef>
              <a:spcAft>
                <a:spcPts val="1333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8" name="Google Shape;48;p4"/>
          <p:cNvSpPr/>
          <p:nvPr/>
        </p:nvSpPr>
        <p:spPr>
          <a:xfrm rot="-10653455">
            <a:off x="411872" y="4549353"/>
            <a:ext cx="1086664" cy="1364544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 rot="5624237">
            <a:off x="11052895" y="3822455"/>
            <a:ext cx="720159" cy="352312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 rot="5400000">
            <a:off x="8345524" y="-158950"/>
            <a:ext cx="151107" cy="1272065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 rot="5400000">
            <a:off x="8612885" y="97747"/>
            <a:ext cx="107249" cy="532052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 flipH="1">
            <a:off x="648134" y="338347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 flipH="1">
            <a:off x="679413" y="307517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140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 - Dark">
    <p:bg>
      <p:bgPr>
        <a:solidFill>
          <a:schemeClr val="dk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2"/>
                </a:solidFill>
              </a:defRPr>
            </a:lvl1pPr>
            <a:lvl2pPr lvl="1" rtl="0">
              <a:buNone/>
              <a:defRPr>
                <a:solidFill>
                  <a:schemeClr val="lt2"/>
                </a:solidFill>
              </a:defRPr>
            </a:lvl2pPr>
            <a:lvl3pPr lvl="2" rtl="0">
              <a:buNone/>
              <a:defRPr>
                <a:solidFill>
                  <a:schemeClr val="lt2"/>
                </a:solidFill>
              </a:defRPr>
            </a:lvl3pPr>
            <a:lvl4pPr lvl="3" rtl="0">
              <a:buNone/>
              <a:defRPr>
                <a:solidFill>
                  <a:schemeClr val="lt2"/>
                </a:solidFill>
              </a:defRPr>
            </a:lvl4pPr>
            <a:lvl5pPr lvl="4" rtl="0">
              <a:buNone/>
              <a:defRPr>
                <a:solidFill>
                  <a:schemeClr val="lt2"/>
                </a:solidFill>
              </a:defRPr>
            </a:lvl5pPr>
            <a:lvl6pPr lvl="5" rtl="0">
              <a:buNone/>
              <a:defRPr>
                <a:solidFill>
                  <a:schemeClr val="lt2"/>
                </a:solidFill>
              </a:defRPr>
            </a:lvl6pPr>
            <a:lvl7pPr lvl="6" rtl="0">
              <a:buNone/>
              <a:defRPr>
                <a:solidFill>
                  <a:schemeClr val="lt2"/>
                </a:solidFill>
              </a:defRPr>
            </a:lvl7pPr>
            <a:lvl8pPr lvl="7" rtl="0">
              <a:buNone/>
              <a:defRPr>
                <a:solidFill>
                  <a:schemeClr val="lt2"/>
                </a:solidFill>
              </a:defRPr>
            </a:lvl8pPr>
            <a:lvl9pPr lvl="8" rtl="0">
              <a:buNone/>
              <a:defRPr>
                <a:solidFill>
                  <a:schemeClr val="lt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6" name="Google Shape;156;p12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 rot="-5673298">
            <a:off x="3165457" y="5744019"/>
            <a:ext cx="151047" cy="127156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 rot="-5673298">
            <a:off x="2951902" y="6246239"/>
            <a:ext cx="107207" cy="531840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7453534" y="398834"/>
            <a:ext cx="720335" cy="3523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>
            <a:off x="11162116" y="529829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11368405" y="463034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>
            <a:off x="441550" y="2665959"/>
            <a:ext cx="282121" cy="357283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/>
          <p:nvPr/>
        </p:nvSpPr>
        <p:spPr>
          <a:xfrm>
            <a:off x="11419718" y="4779372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/>
          <p:nvPr/>
        </p:nvSpPr>
        <p:spPr>
          <a:xfrm rot="5069525">
            <a:off x="10470846" y="4989089"/>
            <a:ext cx="1085543" cy="1363137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/>
          <p:nvPr/>
        </p:nvSpPr>
        <p:spPr>
          <a:xfrm rot="5400000">
            <a:off x="407224" y="406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789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91054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marL="1219170" lvl="1" indent="-491054" rtl="0">
              <a:spcBef>
                <a:spcPts val="1333"/>
              </a:spcBef>
              <a:spcAft>
                <a:spcPts val="0"/>
              </a:spcAft>
              <a:buSzPts val="2200"/>
              <a:buChar char="✗"/>
              <a:defRPr/>
            </a:lvl2pPr>
            <a:lvl3pPr marL="1828754" lvl="2" indent="-491054" rtl="0">
              <a:spcBef>
                <a:spcPts val="1333"/>
              </a:spcBef>
              <a:spcAft>
                <a:spcPts val="0"/>
              </a:spcAft>
              <a:buSzPts val="2200"/>
              <a:buChar char="■"/>
              <a:defRPr/>
            </a:lvl3pPr>
            <a:lvl4pPr marL="2438339" lvl="3" indent="-491054" rtl="0">
              <a:spcBef>
                <a:spcPts val="1333"/>
              </a:spcBef>
              <a:spcAft>
                <a:spcPts val="0"/>
              </a:spcAft>
              <a:buSzPts val="2200"/>
              <a:buChar char="●"/>
              <a:defRPr/>
            </a:lvl4pPr>
            <a:lvl5pPr marL="3047924" lvl="4" indent="-491054" rtl="0">
              <a:spcBef>
                <a:spcPts val="1333"/>
              </a:spcBef>
              <a:spcAft>
                <a:spcPts val="0"/>
              </a:spcAft>
              <a:buSzPts val="2200"/>
              <a:buChar char="○"/>
              <a:defRPr/>
            </a:lvl5pPr>
            <a:lvl6pPr marL="3657509" lvl="5" indent="-491054" rtl="0">
              <a:spcBef>
                <a:spcPts val="1333"/>
              </a:spcBef>
              <a:spcAft>
                <a:spcPts val="0"/>
              </a:spcAft>
              <a:buSzPts val="2200"/>
              <a:buChar char="■"/>
              <a:defRPr/>
            </a:lvl6pPr>
            <a:lvl7pPr marL="4267093" lvl="6" indent="-491054" rtl="0">
              <a:spcBef>
                <a:spcPts val="1333"/>
              </a:spcBef>
              <a:spcAft>
                <a:spcPts val="0"/>
              </a:spcAft>
              <a:buSzPts val="2200"/>
              <a:buChar char="●"/>
              <a:defRPr/>
            </a:lvl7pPr>
            <a:lvl8pPr marL="4876678" lvl="7" indent="-491054" rtl="0">
              <a:spcBef>
                <a:spcPts val="1333"/>
              </a:spcBef>
              <a:spcAft>
                <a:spcPts val="0"/>
              </a:spcAft>
              <a:buSzPts val="2200"/>
              <a:buChar char="○"/>
              <a:defRPr/>
            </a:lvl8pPr>
            <a:lvl9pPr marL="5486263" lvl="8" indent="-491054" rtl="0">
              <a:spcBef>
                <a:spcPts val="1333"/>
              </a:spcBef>
              <a:spcAft>
                <a:spcPts val="1333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1" name="Google Shape;61;p5"/>
          <p:cNvSpPr/>
          <p:nvPr/>
        </p:nvSpPr>
        <p:spPr>
          <a:xfrm>
            <a:off x="4287149" y="494923"/>
            <a:ext cx="1836055" cy="89211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6260340" y="539412"/>
            <a:ext cx="351945" cy="41635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1162116" y="529829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326324" y="5459148"/>
            <a:ext cx="995005" cy="103428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11437699" y="3943239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6471862" y="6143069"/>
            <a:ext cx="1135532" cy="206881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11368405" y="463034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2680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/>
          <p:nvPr/>
        </p:nvSpPr>
        <p:spPr>
          <a:xfrm rot="-884877">
            <a:off x="10663059" y="4753112"/>
            <a:ext cx="1217088" cy="1237712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"/>
          <p:cNvSpPr/>
          <p:nvPr/>
        </p:nvSpPr>
        <p:spPr>
          <a:xfrm>
            <a:off x="856701" y="442364"/>
            <a:ext cx="9257791" cy="1237008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490926" y="562837"/>
            <a:ext cx="11173145" cy="5736772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8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8"/>
          <p:cNvSpPr txBox="1">
            <a:spLocks noGrp="1"/>
          </p:cNvSpPr>
          <p:nvPr>
            <p:ph type="body" idx="1"/>
          </p:nvPr>
        </p:nvSpPr>
        <p:spPr>
          <a:xfrm>
            <a:off x="1584233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3" name="Google Shape;103;p8"/>
          <p:cNvSpPr txBox="1">
            <a:spLocks noGrp="1"/>
          </p:cNvSpPr>
          <p:nvPr>
            <p:ph type="body" idx="2"/>
          </p:nvPr>
        </p:nvSpPr>
        <p:spPr>
          <a:xfrm>
            <a:off x="4533851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4" name="Google Shape;104;p8"/>
          <p:cNvSpPr txBox="1">
            <a:spLocks noGrp="1"/>
          </p:cNvSpPr>
          <p:nvPr>
            <p:ph type="body" idx="3"/>
          </p:nvPr>
        </p:nvSpPr>
        <p:spPr>
          <a:xfrm>
            <a:off x="7483468" y="2008467"/>
            <a:ext cx="2669200" cy="371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2400"/>
            </a:lvl1pPr>
            <a:lvl2pPr marL="1219170" lvl="1" indent="-457189" rtl="0">
              <a:spcBef>
                <a:spcPts val="1333"/>
              </a:spcBef>
              <a:spcAft>
                <a:spcPts val="0"/>
              </a:spcAft>
              <a:buSzPts val="1800"/>
              <a:buChar char="✗"/>
              <a:defRPr sz="2400"/>
            </a:lvl2pPr>
            <a:lvl3pPr marL="1828754" lvl="2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3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3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3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333"/>
              </a:spcBef>
              <a:spcAft>
                <a:spcPts val="13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6" name="Google Shape;106;p8"/>
          <p:cNvSpPr/>
          <p:nvPr/>
        </p:nvSpPr>
        <p:spPr>
          <a:xfrm rot="10338673">
            <a:off x="11663971" y="1555035"/>
            <a:ext cx="151213" cy="127296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/>
          <p:nvPr/>
        </p:nvSpPr>
        <p:spPr>
          <a:xfrm rot="10338673">
            <a:off x="11831130" y="2153643"/>
            <a:ext cx="107325" cy="532427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4203022" y="508141"/>
            <a:ext cx="1184197" cy="81987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5459028" y="549211"/>
            <a:ext cx="115853" cy="41572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5685536" y="548765"/>
            <a:ext cx="399637" cy="5424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/>
          <p:nvPr/>
        </p:nvSpPr>
        <p:spPr>
          <a:xfrm rot="5534346">
            <a:off x="29788" y="4545749"/>
            <a:ext cx="908759" cy="285993"/>
          </a:xfrm>
          <a:custGeom>
            <a:avLst/>
            <a:gdLst/>
            <a:ahLst/>
            <a:cxnLst/>
            <a:rect l="l" t="t" r="r" b="b"/>
            <a:pathLst>
              <a:path w="322772" h="101579" extrusionOk="0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8122707" y="6354739"/>
            <a:ext cx="1174159" cy="63036"/>
          </a:xfrm>
          <a:custGeom>
            <a:avLst/>
            <a:gdLst/>
            <a:ahLst/>
            <a:cxnLst/>
            <a:rect l="l" t="t" r="r" b="b"/>
            <a:pathLst>
              <a:path w="417355" h="22406" extrusionOk="0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8623179" y="6496483"/>
            <a:ext cx="380520" cy="46856"/>
          </a:xfrm>
          <a:custGeom>
            <a:avLst/>
            <a:gdLst/>
            <a:ahLst/>
            <a:cxnLst/>
            <a:rect l="l" t="t" r="r" b="b"/>
            <a:pathLst>
              <a:path w="135256" h="16655" extrusionOk="0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2136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 + 1 column half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chemeClr val="lt1"/>
              </a:gs>
              <a:gs pos="48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6"/>
          <p:cNvSpPr/>
          <p:nvPr/>
        </p:nvSpPr>
        <p:spPr>
          <a:xfrm rot="10800000">
            <a:off x="637494" y="665999"/>
            <a:ext cx="5188773" cy="5852601"/>
          </a:xfrm>
          <a:custGeom>
            <a:avLst/>
            <a:gdLst/>
            <a:ahLst/>
            <a:cxnLst/>
            <a:rect l="l" t="t" r="r" b="b"/>
            <a:pathLst>
              <a:path w="873041" h="513236" extrusionOk="0">
                <a:moveTo>
                  <a:pt x="807026" y="87874"/>
                </a:moveTo>
                <a:cubicBezTo>
                  <a:pt x="687888" y="-12496"/>
                  <a:pt x="94894" y="-27493"/>
                  <a:pt x="35062" y="46020"/>
                </a:cubicBezTo>
                <a:cubicBezTo>
                  <a:pt x="-6967" y="97718"/>
                  <a:pt x="2767" y="252111"/>
                  <a:pt x="1233" y="323344"/>
                </a:cubicBezTo>
                <a:cubicBezTo>
                  <a:pt x="-5849" y="404706"/>
                  <a:pt x="16010" y="492163"/>
                  <a:pt x="108027" y="508036"/>
                </a:cubicBezTo>
                <a:cubicBezTo>
                  <a:pt x="181211" y="520007"/>
                  <a:pt x="256478" y="507488"/>
                  <a:pt x="330298" y="508036"/>
                </a:cubicBezTo>
                <a:cubicBezTo>
                  <a:pt x="482038" y="490497"/>
                  <a:pt x="728667" y="541318"/>
                  <a:pt x="831077" y="410055"/>
                </a:cubicBezTo>
                <a:cubicBezTo>
                  <a:pt x="891479" y="316196"/>
                  <a:pt x="889396" y="168425"/>
                  <a:pt x="807026" y="878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479518" y="494934"/>
            <a:ext cx="5158861" cy="5867065"/>
          </a:xfrm>
          <a:custGeom>
            <a:avLst/>
            <a:gdLst/>
            <a:ahLst/>
            <a:cxnLst/>
            <a:rect l="l" t="t" r="r" b="b"/>
            <a:pathLst>
              <a:path w="1717712" h="1953518" extrusionOk="0">
                <a:moveTo>
                  <a:pt x="1717677" y="1051758"/>
                </a:moveTo>
                <a:cubicBezTo>
                  <a:pt x="1717041" y="813899"/>
                  <a:pt x="1713292" y="575995"/>
                  <a:pt x="1710661" y="338136"/>
                </a:cubicBezTo>
                <a:cubicBezTo>
                  <a:pt x="1721382" y="143007"/>
                  <a:pt x="1668478" y="-11692"/>
                  <a:pt x="1396636" y="695"/>
                </a:cubicBezTo>
                <a:cubicBezTo>
                  <a:pt x="1075945" y="147"/>
                  <a:pt x="626492" y="30556"/>
                  <a:pt x="313102" y="62895"/>
                </a:cubicBezTo>
                <a:cubicBezTo>
                  <a:pt x="228254" y="71248"/>
                  <a:pt x="127029" y="84929"/>
                  <a:pt x="80877" y="166423"/>
                </a:cubicBezTo>
                <a:cubicBezTo>
                  <a:pt x="57506" y="207641"/>
                  <a:pt x="52222" y="256313"/>
                  <a:pt x="47991" y="302574"/>
                </a:cubicBezTo>
                <a:cubicBezTo>
                  <a:pt x="26527" y="536443"/>
                  <a:pt x="5742" y="770773"/>
                  <a:pt x="765" y="1005673"/>
                </a:cubicBezTo>
                <a:cubicBezTo>
                  <a:pt x="-2436" y="1229303"/>
                  <a:pt x="2826" y="1455674"/>
                  <a:pt x="47355" y="1675512"/>
                </a:cubicBezTo>
                <a:cubicBezTo>
                  <a:pt x="105433" y="1930275"/>
                  <a:pt x="294247" y="1910587"/>
                  <a:pt x="507266" y="1924377"/>
                </a:cubicBezTo>
                <a:cubicBezTo>
                  <a:pt x="802152" y="1942663"/>
                  <a:pt x="1097629" y="1958514"/>
                  <a:pt x="1393172" y="1952046"/>
                </a:cubicBezTo>
                <a:cubicBezTo>
                  <a:pt x="1441055" y="1950775"/>
                  <a:pt x="1490210" y="1947420"/>
                  <a:pt x="1535440" y="1930429"/>
                </a:cubicBezTo>
                <a:cubicBezTo>
                  <a:pt x="1677402" y="1878007"/>
                  <a:pt x="1689065" y="1706645"/>
                  <a:pt x="1699874" y="1577005"/>
                </a:cubicBezTo>
                <a:cubicBezTo>
                  <a:pt x="1715068" y="1402398"/>
                  <a:pt x="1718093" y="1226979"/>
                  <a:pt x="1717677" y="1051758"/>
                </a:cubicBezTo>
                <a:close/>
                <a:moveTo>
                  <a:pt x="1684308" y="1587616"/>
                </a:moveTo>
                <a:cubicBezTo>
                  <a:pt x="1671833" y="1818701"/>
                  <a:pt x="1618008" y="1947946"/>
                  <a:pt x="1360789" y="1937861"/>
                </a:cubicBezTo>
                <a:cubicBezTo>
                  <a:pt x="1016574" y="1942663"/>
                  <a:pt x="672358" y="1921374"/>
                  <a:pt x="329042" y="1897608"/>
                </a:cubicBezTo>
                <a:cubicBezTo>
                  <a:pt x="86951" y="1886316"/>
                  <a:pt x="53428" y="1699979"/>
                  <a:pt x="34726" y="1498208"/>
                </a:cubicBezTo>
                <a:cubicBezTo>
                  <a:pt x="-9452" y="1099970"/>
                  <a:pt x="26790" y="698817"/>
                  <a:pt x="62702" y="301390"/>
                </a:cubicBezTo>
                <a:cubicBezTo>
                  <a:pt x="68753" y="111151"/>
                  <a:pt x="183835" y="84798"/>
                  <a:pt x="348357" y="74011"/>
                </a:cubicBezTo>
                <a:cubicBezTo>
                  <a:pt x="645698" y="44939"/>
                  <a:pt x="1089889" y="7404"/>
                  <a:pt x="1389160" y="15363"/>
                </a:cubicBezTo>
                <a:cubicBezTo>
                  <a:pt x="1422529" y="16262"/>
                  <a:pt x="1545876" y="-5817"/>
                  <a:pt x="1635416" y="89906"/>
                </a:cubicBezTo>
                <a:cubicBezTo>
                  <a:pt x="1708337" y="167848"/>
                  <a:pt x="1693692" y="282645"/>
                  <a:pt x="1696388" y="380999"/>
                </a:cubicBezTo>
                <a:cubicBezTo>
                  <a:pt x="1696805" y="783117"/>
                  <a:pt x="1718115" y="1186353"/>
                  <a:pt x="1684242" y="158761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 txBox="1">
            <a:spLocks noGrp="1"/>
          </p:cNvSpPr>
          <p:nvPr>
            <p:ph type="title"/>
          </p:nvPr>
        </p:nvSpPr>
        <p:spPr>
          <a:xfrm>
            <a:off x="1177833" y="1339984"/>
            <a:ext cx="3839200" cy="126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1"/>
          </p:nvPr>
        </p:nvSpPr>
        <p:spPr>
          <a:xfrm>
            <a:off x="1178033" y="2771217"/>
            <a:ext cx="3839200" cy="27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marL="1219170" lvl="1" indent="-474121" rtl="0"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marL="1828754" lvl="2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5" name="Google Shape;75;p6"/>
          <p:cNvSpPr/>
          <p:nvPr/>
        </p:nvSpPr>
        <p:spPr>
          <a:xfrm rot="5400000">
            <a:off x="4819390" y="3442248"/>
            <a:ext cx="1836055" cy="89211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 rot="5400000">
            <a:off x="5540742" y="4697172"/>
            <a:ext cx="351945" cy="41635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 rot="10800000">
            <a:off x="723383" y="5986900"/>
            <a:ext cx="387165" cy="308299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 rot="5130764">
            <a:off x="330190" y="549114"/>
            <a:ext cx="994517" cy="1033772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3993032" y="400739"/>
            <a:ext cx="267869" cy="230389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1994262" y="6170762"/>
            <a:ext cx="1135532" cy="206881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 rot="10800000">
            <a:off x="727688" y="6240338"/>
            <a:ext cx="176571" cy="121657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772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61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966A0D-2ABD-4979-B6B3-DE3E89157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56C154-C112-4AEE-9312-E23338E35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455DAA-883A-4607-B4BA-2E6D863C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A857D-309B-474E-9465-3D36A0FB2533}" type="datetimeFigureOut">
              <a:rPr lang="pt-BR" smtClean="0"/>
              <a:t>05/03/2022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9BCFC-2CDC-44E5-88F2-FD9B32A91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3EAD29-05BC-4D5F-BB55-611F26733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CD66E-04AD-47F8-9802-533ADC445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85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Diocese de Santo Amaro – Wikipédia, a enciclopédia livre">
            <a:extLst>
              <a:ext uri="{FF2B5EF4-FFF2-40B4-BE49-F238E27FC236}">
                <a16:creationId xmlns:a16="http://schemas.microsoft.com/office/drawing/2014/main" id="{86E8C33C-9B21-4869-A371-3E14489FF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r="-1" b="21840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ampanha da Fraternidade 2022">
            <a:extLst>
              <a:ext uri="{FF2B5EF4-FFF2-40B4-BE49-F238E27FC236}">
                <a16:creationId xmlns:a16="http://schemas.microsoft.com/office/drawing/2014/main" id="{69DC2E7A-2203-4826-80D2-CBA3027E6F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2" descr="Diocese de Santo Amaro | Diocese de Santo Amaro | São Paulo | Brasil">
            <a:extLst>
              <a:ext uri="{FF2B5EF4-FFF2-40B4-BE49-F238E27FC236}">
                <a16:creationId xmlns:a16="http://schemas.microsoft.com/office/drawing/2014/main" id="{A03B3DFF-6EFE-4E6C-B86F-B5A027099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002" y="2705198"/>
            <a:ext cx="3167996" cy="158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980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4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D60F88-55FE-4CA0-BBD6-7FE19D5C2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387" y="4744825"/>
            <a:ext cx="10781163" cy="1000655"/>
          </a:xfrm>
        </p:spPr>
        <p:txBody>
          <a:bodyPr anchor="t">
            <a:normAutofit fontScale="90000"/>
          </a:bodyPr>
          <a:lstStyle/>
          <a:p>
            <a:r>
              <a:rPr lang="pt-BR" sz="7200" dirty="0">
                <a:solidFill>
                  <a:schemeClr val="tx2"/>
                </a:solidFill>
                <a:latin typeface="Amasis MT Pro Black" panose="02040A04050005020304" pitchFamily="18" charset="0"/>
              </a:rPr>
              <a:t>Abertura do Ano Pastoral</a:t>
            </a:r>
            <a:br>
              <a:rPr lang="pt-BR" sz="3400" dirty="0">
                <a:solidFill>
                  <a:schemeClr val="tx2"/>
                </a:solidFill>
                <a:latin typeface="Amasis MT Pro Black" panose="02040A04050005020304" pitchFamily="18" charset="0"/>
              </a:rPr>
            </a:br>
            <a:r>
              <a:rPr lang="pt-BR" sz="3400" dirty="0">
                <a:solidFill>
                  <a:schemeClr val="tx2"/>
                </a:solidFill>
                <a:latin typeface="Amasis MT Pro Black" panose="02040A04050005020304" pitchFamily="18" charset="0"/>
              </a:rPr>
              <a:t>5 de março de 2022</a:t>
            </a:r>
          </a:p>
        </p:txBody>
      </p:sp>
      <p:pic>
        <p:nvPicPr>
          <p:cNvPr id="14" name="Picture 2" descr="baner_destaque_homev2">
            <a:extLst>
              <a:ext uri="{FF2B5EF4-FFF2-40B4-BE49-F238E27FC236}">
                <a16:creationId xmlns:a16="http://schemas.microsoft.com/office/drawing/2014/main" id="{FEBCBA8E-4146-4E75-8A61-41AFC6CB1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6"/>
          <a:stretch/>
        </p:blipFill>
        <p:spPr bwMode="auto">
          <a:xfrm>
            <a:off x="-1" y="1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Group 46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48" name="Freeform: Shape 47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172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70">
            <a:extLst>
              <a:ext uri="{FF2B5EF4-FFF2-40B4-BE49-F238E27FC236}">
                <a16:creationId xmlns:a16="http://schemas.microsoft.com/office/drawing/2014/main" id="{C93D702E-F4E0-47FC-A74C-ECD9647A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C232F5-727E-48C5-97EC-186BB2A67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51974"/>
            <a:ext cx="9144000" cy="11526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Amasis MT Pro Black" panose="02040A04050005020304" pitchFamily="18" charset="0"/>
              </a:rPr>
              <a:t>Movimento de Natal </a:t>
            </a:r>
          </a:p>
        </p:txBody>
      </p:sp>
      <p:pic>
        <p:nvPicPr>
          <p:cNvPr id="6146" name="Picture 2" descr="Equipe da Campanha da Fraternidade - Arquidiocese de Campinas  SPArquidiocese de Campinas SP">
            <a:extLst>
              <a:ext uri="{FF2B5EF4-FFF2-40B4-BE49-F238E27FC236}">
                <a16:creationId xmlns:a16="http://schemas.microsoft.com/office/drawing/2014/main" id="{FB647730-88BE-4383-AE0C-F5AF39E44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7"/>
          <a:stretch/>
        </p:blipFill>
        <p:spPr bwMode="auto">
          <a:xfrm>
            <a:off x="838201" y="10"/>
            <a:ext cx="10484412" cy="3811394"/>
          </a:xfrm>
          <a:custGeom>
            <a:avLst/>
            <a:gdLst/>
            <a:ahLst/>
            <a:cxnLst/>
            <a:rect l="l" t="t" r="r" b="b"/>
            <a:pathLst>
              <a:path w="10484412" h="3811404">
                <a:moveTo>
                  <a:pt x="0" y="3811403"/>
                </a:moveTo>
                <a:lnTo>
                  <a:pt x="10484412" y="3811403"/>
                </a:lnTo>
                <a:lnTo>
                  <a:pt x="10484412" y="3811404"/>
                </a:lnTo>
                <a:lnTo>
                  <a:pt x="0" y="3811404"/>
                </a:lnTo>
                <a:close/>
                <a:moveTo>
                  <a:pt x="181717" y="0"/>
                </a:moveTo>
                <a:lnTo>
                  <a:pt x="10224015" y="0"/>
                </a:lnTo>
                <a:cubicBezTo>
                  <a:pt x="10261561" y="45054"/>
                  <a:pt x="10301611" y="85103"/>
                  <a:pt x="10369193" y="110134"/>
                </a:cubicBezTo>
                <a:cubicBezTo>
                  <a:pt x="10321635" y="167704"/>
                  <a:pt x="10236530" y="182722"/>
                  <a:pt x="10173954" y="222771"/>
                </a:cubicBezTo>
                <a:cubicBezTo>
                  <a:pt x="10168948" y="255310"/>
                  <a:pt x="10269071" y="245298"/>
                  <a:pt x="10241537" y="317887"/>
                </a:cubicBezTo>
                <a:cubicBezTo>
                  <a:pt x="10206494" y="418008"/>
                  <a:pt x="10241537" y="528142"/>
                  <a:pt x="10071328" y="573196"/>
                </a:cubicBezTo>
                <a:cubicBezTo>
                  <a:pt x="10023770" y="668312"/>
                  <a:pt x="10008751" y="820997"/>
                  <a:pt x="10113880" y="913610"/>
                </a:cubicBezTo>
                <a:cubicBezTo>
                  <a:pt x="10271573" y="1048774"/>
                  <a:pt x="10244040" y="1138885"/>
                  <a:pt x="10036285" y="1216478"/>
                </a:cubicBezTo>
                <a:cubicBezTo>
                  <a:pt x="10011255" y="1226491"/>
                  <a:pt x="9978715" y="1231497"/>
                  <a:pt x="9966200" y="1256528"/>
                </a:cubicBezTo>
                <a:cubicBezTo>
                  <a:pt x="9986224" y="1289067"/>
                  <a:pt x="10031280" y="1281557"/>
                  <a:pt x="10063819" y="1289067"/>
                </a:cubicBezTo>
                <a:cubicBezTo>
                  <a:pt x="10211500" y="1324110"/>
                  <a:pt x="10214003" y="1324110"/>
                  <a:pt x="10176457" y="1441752"/>
                </a:cubicBezTo>
                <a:cubicBezTo>
                  <a:pt x="10163942" y="1476795"/>
                  <a:pt x="10188972" y="1491813"/>
                  <a:pt x="10211500" y="1511838"/>
                </a:cubicBezTo>
                <a:cubicBezTo>
                  <a:pt x="10296604" y="1591936"/>
                  <a:pt x="10296604" y="1594439"/>
                  <a:pt x="10206494" y="1664523"/>
                </a:cubicBezTo>
                <a:cubicBezTo>
                  <a:pt x="10181463" y="1684547"/>
                  <a:pt x="10163942" y="1704572"/>
                  <a:pt x="10151426" y="1732106"/>
                </a:cubicBezTo>
                <a:cubicBezTo>
                  <a:pt x="10128899" y="1782166"/>
                  <a:pt x="10128899" y="1822216"/>
                  <a:pt x="10208996" y="1847246"/>
                </a:cubicBezTo>
                <a:cubicBezTo>
                  <a:pt x="10266568" y="1864767"/>
                  <a:pt x="10296604" y="1884791"/>
                  <a:pt x="10299107" y="1939858"/>
                </a:cubicBezTo>
                <a:cubicBezTo>
                  <a:pt x="10299107" y="1987416"/>
                  <a:pt x="10306617" y="2017452"/>
                  <a:pt x="10244040" y="2037477"/>
                </a:cubicBezTo>
                <a:cubicBezTo>
                  <a:pt x="10193979" y="2054998"/>
                  <a:pt x="10178960" y="2090041"/>
                  <a:pt x="10183966" y="2130089"/>
                </a:cubicBezTo>
                <a:cubicBezTo>
                  <a:pt x="10193979" y="2230211"/>
                  <a:pt x="10126396" y="2287781"/>
                  <a:pt x="10013758" y="2335339"/>
                </a:cubicBezTo>
                <a:cubicBezTo>
                  <a:pt x="9908629" y="2377890"/>
                  <a:pt x="9813513" y="2437963"/>
                  <a:pt x="9715893" y="2493030"/>
                </a:cubicBezTo>
                <a:cubicBezTo>
                  <a:pt x="9605758" y="2553103"/>
                  <a:pt x="9480605" y="2590649"/>
                  <a:pt x="9347942" y="2623189"/>
                </a:cubicBezTo>
                <a:cubicBezTo>
                  <a:pt x="9370469" y="2665740"/>
                  <a:pt x="9453071" y="2640710"/>
                  <a:pt x="9460580" y="2700783"/>
                </a:cubicBezTo>
                <a:cubicBezTo>
                  <a:pt x="9255329" y="2753346"/>
                  <a:pt x="9060089" y="2833444"/>
                  <a:pt x="8827305" y="2855971"/>
                </a:cubicBezTo>
                <a:cubicBezTo>
                  <a:pt x="9015035" y="2843456"/>
                  <a:pt x="9182740" y="2908535"/>
                  <a:pt x="9360458" y="2926056"/>
                </a:cubicBezTo>
                <a:cubicBezTo>
                  <a:pt x="9377980" y="2961099"/>
                  <a:pt x="9337930" y="2951087"/>
                  <a:pt x="9322912" y="2958595"/>
                </a:cubicBezTo>
                <a:cubicBezTo>
                  <a:pt x="9307893" y="2963602"/>
                  <a:pt x="9287869" y="2966105"/>
                  <a:pt x="9285366" y="2991135"/>
                </a:cubicBezTo>
                <a:cubicBezTo>
                  <a:pt x="9370469" y="3023675"/>
                  <a:pt x="9478102" y="2998644"/>
                  <a:pt x="9565709" y="3033687"/>
                </a:cubicBezTo>
                <a:cubicBezTo>
                  <a:pt x="9543182" y="3083748"/>
                  <a:pt x="9468090" y="3056214"/>
                  <a:pt x="9435550" y="3096263"/>
                </a:cubicBezTo>
                <a:cubicBezTo>
                  <a:pt x="9518151" y="3101269"/>
                  <a:pt x="9593243" y="3103772"/>
                  <a:pt x="9668335" y="3113784"/>
                </a:cubicBezTo>
                <a:cubicBezTo>
                  <a:pt x="9725905" y="3121294"/>
                  <a:pt x="9740924" y="3163845"/>
                  <a:pt x="9700875" y="3193882"/>
                </a:cubicBezTo>
                <a:cubicBezTo>
                  <a:pt x="9665832" y="3221415"/>
                  <a:pt x="9613268" y="3223918"/>
                  <a:pt x="9565709" y="3236434"/>
                </a:cubicBezTo>
                <a:cubicBezTo>
                  <a:pt x="9232801" y="3319034"/>
                  <a:pt x="8882372" y="3351573"/>
                  <a:pt x="8529440" y="3364088"/>
                </a:cubicBezTo>
                <a:cubicBezTo>
                  <a:pt x="7961245" y="3386616"/>
                  <a:pt x="7393049" y="3394125"/>
                  <a:pt x="6827357" y="3419155"/>
                </a:cubicBezTo>
                <a:cubicBezTo>
                  <a:pt x="6481933" y="3434173"/>
                  <a:pt x="6136510" y="3456701"/>
                  <a:pt x="5788584" y="3456701"/>
                </a:cubicBezTo>
                <a:cubicBezTo>
                  <a:pt x="5415628" y="3456701"/>
                  <a:pt x="5042671" y="3464210"/>
                  <a:pt x="4669714" y="3411646"/>
                </a:cubicBezTo>
                <a:cubicBezTo>
                  <a:pt x="4479481" y="3384113"/>
                  <a:pt x="4279236" y="3396628"/>
                  <a:pt x="4086500" y="3376603"/>
                </a:cubicBezTo>
                <a:cubicBezTo>
                  <a:pt x="3793641" y="3346568"/>
                  <a:pt x="3500782" y="3306518"/>
                  <a:pt x="3210426" y="3256458"/>
                </a:cubicBezTo>
                <a:cubicBezTo>
                  <a:pt x="3117813" y="3241439"/>
                  <a:pt x="3007678" y="3231428"/>
                  <a:pt x="2937592" y="3166348"/>
                </a:cubicBezTo>
                <a:cubicBezTo>
                  <a:pt x="2824954" y="3211403"/>
                  <a:pt x="2757372" y="3131305"/>
                  <a:pt x="2669765" y="3106275"/>
                </a:cubicBezTo>
                <a:cubicBezTo>
                  <a:pt x="2634722" y="3096263"/>
                  <a:pt x="2592169" y="3081245"/>
                  <a:pt x="2597176" y="3048705"/>
                </a:cubicBezTo>
                <a:cubicBezTo>
                  <a:pt x="2604685" y="3006154"/>
                  <a:pt x="2654746" y="2978620"/>
                  <a:pt x="2702304" y="2986130"/>
                </a:cubicBezTo>
                <a:cubicBezTo>
                  <a:pt x="2849986" y="3011160"/>
                  <a:pt x="2985150" y="2948584"/>
                  <a:pt x="3137838" y="2956093"/>
                </a:cubicBezTo>
                <a:cubicBezTo>
                  <a:pt x="3005175" y="2933565"/>
                  <a:pt x="2872513" y="2908535"/>
                  <a:pt x="2739850" y="2886007"/>
                </a:cubicBezTo>
                <a:cubicBezTo>
                  <a:pt x="2940095" y="2863480"/>
                  <a:pt x="3132831" y="2896020"/>
                  <a:pt x="3328071" y="2913541"/>
                </a:cubicBezTo>
                <a:cubicBezTo>
                  <a:pt x="3390647" y="2921050"/>
                  <a:pt x="3485763" y="2968608"/>
                  <a:pt x="3503285" y="2898523"/>
                </a:cubicBezTo>
                <a:cubicBezTo>
                  <a:pt x="3513297" y="2850965"/>
                  <a:pt x="3410671" y="2850965"/>
                  <a:pt x="3350598" y="2838450"/>
                </a:cubicBezTo>
                <a:cubicBezTo>
                  <a:pt x="3090279" y="2785886"/>
                  <a:pt x="2824954" y="2758353"/>
                  <a:pt x="2562133" y="2725813"/>
                </a:cubicBezTo>
                <a:cubicBezTo>
                  <a:pt x="2537102" y="2723310"/>
                  <a:pt x="2504562" y="2725813"/>
                  <a:pt x="2487041" y="2715801"/>
                </a:cubicBezTo>
                <a:cubicBezTo>
                  <a:pt x="2354378" y="2633200"/>
                  <a:pt x="2184170" y="2608170"/>
                  <a:pt x="1998943" y="2548097"/>
                </a:cubicBezTo>
                <a:cubicBezTo>
                  <a:pt x="2116587" y="2515558"/>
                  <a:pt x="2196685" y="2575630"/>
                  <a:pt x="2294304" y="2560612"/>
                </a:cubicBezTo>
                <a:cubicBezTo>
                  <a:pt x="2196685" y="2498036"/>
                  <a:pt x="2079041" y="2488024"/>
                  <a:pt x="1978918" y="2455485"/>
                </a:cubicBezTo>
                <a:cubicBezTo>
                  <a:pt x="1906330" y="2430454"/>
                  <a:pt x="1635999" y="2357866"/>
                  <a:pt x="1595950" y="2335339"/>
                </a:cubicBezTo>
                <a:cubicBezTo>
                  <a:pt x="1473299" y="2267756"/>
                  <a:pt x="1315606" y="2237720"/>
                  <a:pt x="1215483" y="2145108"/>
                </a:cubicBezTo>
                <a:cubicBezTo>
                  <a:pt x="1145398" y="2080028"/>
                  <a:pt x="1025251" y="2095047"/>
                  <a:pt x="942649" y="2049992"/>
                </a:cubicBezTo>
                <a:cubicBezTo>
                  <a:pt x="912613" y="2004937"/>
                  <a:pt x="972686" y="1994925"/>
                  <a:pt x="992711" y="1969894"/>
                </a:cubicBezTo>
                <a:cubicBezTo>
                  <a:pt x="1020244" y="1939858"/>
                  <a:pt x="972686" y="1922337"/>
                  <a:pt x="960170" y="1884791"/>
                </a:cubicBezTo>
                <a:cubicBezTo>
                  <a:pt x="1117863" y="1922337"/>
                  <a:pt x="1268048" y="1944864"/>
                  <a:pt x="1448268" y="1957380"/>
                </a:cubicBezTo>
                <a:cubicBezTo>
                  <a:pt x="1390698" y="1897306"/>
                  <a:pt x="1318109" y="1927343"/>
                  <a:pt x="1270551" y="1904815"/>
                </a:cubicBezTo>
                <a:cubicBezTo>
                  <a:pt x="1238011" y="1889797"/>
                  <a:pt x="1190453" y="1884791"/>
                  <a:pt x="1200466" y="1849749"/>
                </a:cubicBezTo>
                <a:cubicBezTo>
                  <a:pt x="1207974" y="1822216"/>
                  <a:pt x="1248023" y="1824718"/>
                  <a:pt x="1278060" y="1827221"/>
                </a:cubicBezTo>
                <a:cubicBezTo>
                  <a:pt x="1393201" y="1834730"/>
                  <a:pt x="1503336" y="1834730"/>
                  <a:pt x="1615974" y="1764645"/>
                </a:cubicBezTo>
                <a:cubicBezTo>
                  <a:pt x="1338134" y="1669530"/>
                  <a:pt x="1015238" y="1717087"/>
                  <a:pt x="767434" y="1576917"/>
                </a:cubicBezTo>
                <a:cubicBezTo>
                  <a:pt x="802477" y="1531862"/>
                  <a:pt x="852539" y="1554390"/>
                  <a:pt x="890085" y="1559396"/>
                </a:cubicBezTo>
                <a:cubicBezTo>
                  <a:pt x="1132882" y="1591936"/>
                  <a:pt x="2003949" y="1514341"/>
                  <a:pt x="2129102" y="1556893"/>
                </a:cubicBezTo>
                <a:cubicBezTo>
                  <a:pt x="2204195" y="1584426"/>
                  <a:pt x="2286796" y="1594439"/>
                  <a:pt x="2369396" y="1576917"/>
                </a:cubicBezTo>
                <a:cubicBezTo>
                  <a:pt x="2469519" y="1554390"/>
                  <a:pt x="1881298" y="1519347"/>
                  <a:pt x="1746133" y="1421728"/>
                </a:cubicBezTo>
                <a:cubicBezTo>
                  <a:pt x="1678551" y="1374170"/>
                  <a:pt x="1082821" y="1146394"/>
                  <a:pt x="819999" y="1083817"/>
                </a:cubicBezTo>
                <a:cubicBezTo>
                  <a:pt x="857545" y="1041266"/>
                  <a:pt x="952662" y="1066296"/>
                  <a:pt x="940146" y="993707"/>
                </a:cubicBezTo>
                <a:cubicBezTo>
                  <a:pt x="794969" y="956162"/>
                  <a:pt x="627263" y="961168"/>
                  <a:pt x="459558" y="903598"/>
                </a:cubicBezTo>
                <a:cubicBezTo>
                  <a:pt x="537153" y="858543"/>
                  <a:pt x="622257" y="883573"/>
                  <a:pt x="699852" y="868556"/>
                </a:cubicBezTo>
                <a:cubicBezTo>
                  <a:pt x="657300" y="813489"/>
                  <a:pt x="582208" y="823500"/>
                  <a:pt x="522134" y="813489"/>
                </a:cubicBezTo>
                <a:cubicBezTo>
                  <a:pt x="464564" y="803476"/>
                  <a:pt x="349423" y="708360"/>
                  <a:pt x="374453" y="713367"/>
                </a:cubicBezTo>
                <a:cubicBezTo>
                  <a:pt x="607238" y="750912"/>
                  <a:pt x="842526" y="735895"/>
                  <a:pt x="1075312" y="773440"/>
                </a:cubicBezTo>
                <a:cubicBezTo>
                  <a:pt x="1152907" y="785955"/>
                  <a:pt x="1238011" y="810986"/>
                  <a:pt x="1275557" y="728385"/>
                </a:cubicBezTo>
                <a:cubicBezTo>
                  <a:pt x="1285569" y="703355"/>
                  <a:pt x="1278060" y="695846"/>
                  <a:pt x="1385692" y="725882"/>
                </a:cubicBezTo>
                <a:cubicBezTo>
                  <a:pt x="1425741" y="738397"/>
                  <a:pt x="1483311" y="750912"/>
                  <a:pt x="1525863" y="718373"/>
                </a:cubicBezTo>
                <a:cubicBezTo>
                  <a:pt x="1498330" y="678325"/>
                  <a:pt x="1445765" y="690839"/>
                  <a:pt x="1408219" y="680828"/>
                </a:cubicBezTo>
                <a:cubicBezTo>
                  <a:pt x="1305594" y="653294"/>
                  <a:pt x="922624" y="548166"/>
                  <a:pt x="825005" y="518129"/>
                </a:cubicBezTo>
                <a:cubicBezTo>
                  <a:pt x="619754" y="453051"/>
                  <a:pt x="492098" y="475578"/>
                  <a:pt x="286846" y="405492"/>
                </a:cubicBezTo>
                <a:cubicBezTo>
                  <a:pt x="356932" y="407995"/>
                  <a:pt x="336907" y="380462"/>
                  <a:pt x="406993" y="380462"/>
                </a:cubicBezTo>
                <a:cubicBezTo>
                  <a:pt x="437030" y="380462"/>
                  <a:pt x="472073" y="372954"/>
                  <a:pt x="472073" y="342917"/>
                </a:cubicBezTo>
                <a:cubicBezTo>
                  <a:pt x="472073" y="315384"/>
                  <a:pt x="104123" y="170207"/>
                  <a:pt x="156686" y="155188"/>
                </a:cubicBezTo>
                <a:cubicBezTo>
                  <a:pt x="301865" y="115140"/>
                  <a:pt x="667312" y="227777"/>
                  <a:pt x="579705" y="175213"/>
                </a:cubicBezTo>
                <a:cubicBezTo>
                  <a:pt x="447042" y="92613"/>
                  <a:pt x="427018" y="77594"/>
                  <a:pt x="326895" y="67583"/>
                </a:cubicBezTo>
                <a:cubicBezTo>
                  <a:pt x="296858" y="62576"/>
                  <a:pt x="244294" y="35043"/>
                  <a:pt x="1817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iocese de Santo Amaro | Diocese de Santo Amaro | São Paulo | Brasil">
            <a:extLst>
              <a:ext uri="{FF2B5EF4-FFF2-40B4-BE49-F238E27FC236}">
                <a16:creationId xmlns:a16="http://schemas.microsoft.com/office/drawing/2014/main" id="{F6A918B6-6C63-4F27-8F1B-290CED12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945" y="6177985"/>
            <a:ext cx="1090663" cy="54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47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7B4F6806-5898-4FE8-B610-A058C8B8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C232F5-727E-48C5-97EC-186BB2A67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7026" y="5263962"/>
            <a:ext cx="7902467" cy="1459355"/>
          </a:xfrm>
        </p:spPr>
        <p:txBody>
          <a:bodyPr anchor="b">
            <a:noAutofit/>
          </a:bodyPr>
          <a:lstStyle/>
          <a:p>
            <a:pPr algn="r"/>
            <a:r>
              <a:rPr lang="pt-BR" sz="9600" dirty="0">
                <a:latin typeface="Amasis MT Pro Black" panose="02040A04050005020304" pitchFamily="18" charset="0"/>
              </a:rPr>
              <a:t>Movimento de Natal </a:t>
            </a:r>
          </a:p>
        </p:txBody>
      </p:sp>
      <p:pic>
        <p:nvPicPr>
          <p:cNvPr id="3" name="Picture 4" descr="MEMÓRIA E AFINS: Memória do Rio Grande do Norte - 1962 - Berço da Campanha  da Campanha da Fraternidade no Brasil - Pioneirismo Feminino das  Missionárias de Jesus Crucificado - Herança do &amp;amp;quot;Movimento de Natal&amp;amp;quot;">
            <a:extLst>
              <a:ext uri="{FF2B5EF4-FFF2-40B4-BE49-F238E27FC236}">
                <a16:creationId xmlns:a16="http://schemas.microsoft.com/office/drawing/2014/main" id="{ECEACB81-6BC7-426C-B7CD-ED966AC86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r="17410" b="-1"/>
          <a:stretch/>
        </p:blipFill>
        <p:spPr bwMode="auto">
          <a:xfrm>
            <a:off x="4406845" y="4"/>
            <a:ext cx="4101288" cy="341879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ampanha da Fraternidade completa 50 anos-13/02/2013">
            <a:extLst>
              <a:ext uri="{FF2B5EF4-FFF2-40B4-BE49-F238E27FC236}">
                <a16:creationId xmlns:a16="http://schemas.microsoft.com/office/drawing/2014/main" id="{82D4CB5E-4220-41C3-ACDC-4F0700FCD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r="10118"/>
          <a:stretch/>
        </p:blipFill>
        <p:spPr bwMode="auto">
          <a:xfrm>
            <a:off x="20" y="277472"/>
            <a:ext cx="4552718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quipe da Campanha da Fraternidade - Arquidiocese de Campinas  SPArquidiocese de Campinas SP">
            <a:extLst>
              <a:ext uri="{FF2B5EF4-FFF2-40B4-BE49-F238E27FC236}">
                <a16:creationId xmlns:a16="http://schemas.microsoft.com/office/drawing/2014/main" id="{FB647730-88BE-4383-AE0C-F5AF39E44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5" r="33954" b="-1"/>
          <a:stretch/>
        </p:blipFill>
        <p:spPr bwMode="auto">
          <a:xfrm>
            <a:off x="8653074" y="-3"/>
            <a:ext cx="3538926" cy="429018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iocese de Santo Amaro | Diocese de Santo Amaro | São Paulo | Brasil">
            <a:extLst>
              <a:ext uri="{FF2B5EF4-FFF2-40B4-BE49-F238E27FC236}">
                <a16:creationId xmlns:a16="http://schemas.microsoft.com/office/drawing/2014/main" id="{B7D1C611-78AC-4739-BAFB-8A02F2E1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687" y="6177985"/>
            <a:ext cx="1090663" cy="54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10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2462AC-384F-4D60-97B8-8E25B9ADC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327" y="1758979"/>
            <a:ext cx="10795379" cy="4043203"/>
          </a:xfrm>
        </p:spPr>
        <p:txBody>
          <a:bodyPr/>
          <a:lstStyle/>
          <a:p>
            <a:pPr marL="135463" indent="0" algn="ctr">
              <a:buNone/>
            </a:pPr>
            <a:r>
              <a:rPr lang="pt-BR" sz="3200" b="1" dirty="0">
                <a:solidFill>
                  <a:srgbClr val="C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Despertar a solidariedade nos fiéis </a:t>
            </a:r>
            <a:r>
              <a:rPr lang="pt-BR" sz="3200" b="1" dirty="0">
                <a:solidFill>
                  <a:srgbClr val="0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na sociedade em relação a um </a:t>
            </a:r>
            <a:r>
              <a:rPr lang="pt-BR" sz="3200" b="1" dirty="0">
                <a:solidFill>
                  <a:srgbClr val="C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problema concreto </a:t>
            </a:r>
            <a:r>
              <a:rPr lang="pt-BR" sz="3200" b="1" dirty="0">
                <a:solidFill>
                  <a:srgbClr val="0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envolve a sociedade brasileira, buscando </a:t>
            </a:r>
            <a:r>
              <a:rPr lang="pt-BR" sz="3200" b="1" dirty="0">
                <a:solidFill>
                  <a:srgbClr val="C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caminhos de solução à luz do Evangelho</a:t>
            </a:r>
            <a:r>
              <a:rPr lang="pt-BR" sz="3200" b="1" dirty="0">
                <a:solidFill>
                  <a:srgbClr val="000000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Celebrada no período quaresmal a CF nos convida </a:t>
            </a:r>
            <a:r>
              <a:rPr lang="pt-BR" sz="3200" b="1" dirty="0">
                <a:solidFill>
                  <a:srgbClr val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imitar a misericórdia do Pai repartindo o pão com os necessitados, fortificando nosso espírito fraterno. Ela está ligada a caminhada quaresmal como </a:t>
            </a:r>
            <a:r>
              <a:rPr lang="pt-BR" sz="3200" b="1" dirty="0">
                <a:solidFill>
                  <a:srgbClr val="C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 dos modos de viver </a:t>
            </a:r>
            <a:r>
              <a:rPr lang="pt-BR" sz="3200" b="1" dirty="0">
                <a:solidFill>
                  <a:srgbClr val="000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espiritualidade deste tempo favorável. </a:t>
            </a:r>
            <a:endParaRPr lang="pt-BR" sz="3200" b="1" dirty="0"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5463" indent="0">
              <a:buNone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F691760-A567-4E3F-A3C3-4211F4AB43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FB136B5D-36BC-453B-877C-448FB1B0DA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43" r="2093" b="25984"/>
          <a:stretch/>
        </p:blipFill>
        <p:spPr>
          <a:xfrm>
            <a:off x="1160059" y="590733"/>
            <a:ext cx="2714973" cy="9301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Diocese de Santo Amaro | Diocese de Santo Amaro | São Paulo | Brasil">
            <a:extLst>
              <a:ext uri="{FF2B5EF4-FFF2-40B4-BE49-F238E27FC236}">
                <a16:creationId xmlns:a16="http://schemas.microsoft.com/office/drawing/2014/main" id="{78002963-CBE8-408C-A728-76FE33580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945" y="6177985"/>
            <a:ext cx="1090663" cy="54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9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DBFCA-4D81-4D88-A894-514AAB1C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2B7991-0545-4D53-873E-4BF090A89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FB28A5-2456-439D-9DE4-5B4540A1A9C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Campanha da Fraternidade 2022">
            <a:extLst>
              <a:ext uri="{FF2B5EF4-FFF2-40B4-BE49-F238E27FC236}">
                <a16:creationId xmlns:a16="http://schemas.microsoft.com/office/drawing/2014/main" id="{549D5225-E7E1-45C6-9CA5-262D4D063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478"/>
            <a:ext cx="12200689" cy="63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709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CAMPANHA DA FRATERNIDADE 1998">
            <a:extLst>
              <a:ext uri="{FF2B5EF4-FFF2-40B4-BE49-F238E27FC236}">
                <a16:creationId xmlns:a16="http://schemas.microsoft.com/office/drawing/2014/main" id="{5485E0E1-23D7-4BB0-AA93-C409B8474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" r="3" b="856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AMPANHA DA FRATERNIDADE 1982">
            <a:extLst>
              <a:ext uri="{FF2B5EF4-FFF2-40B4-BE49-F238E27FC236}">
                <a16:creationId xmlns:a16="http://schemas.microsoft.com/office/drawing/2014/main" id="{6427ADA1-83F0-4D68-B85B-55E6A6A10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r="3" b="2030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13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C61A0-FD6D-4208-930F-CAA6DD6FD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712" y="1425035"/>
            <a:ext cx="5278452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dirty="0">
                <a:latin typeface="Amasis MT Pro Black" panose="02040A04050005020304" pitchFamily="18" charset="0"/>
              </a:rPr>
              <a:t>58ª Edição Nacional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4" descr="Campanha da Fraternidade 2022">
            <a:extLst>
              <a:ext uri="{FF2B5EF4-FFF2-40B4-BE49-F238E27FC236}">
                <a16:creationId xmlns:a16="http://schemas.microsoft.com/office/drawing/2014/main" id="{F5D431FD-3D84-4253-A845-B58EF4B891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6" r="-2" b="27141"/>
          <a:stretch/>
        </p:blipFill>
        <p:spPr bwMode="auto">
          <a:xfrm>
            <a:off x="-14067" y="-154735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537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NBB divulga identidade visual da Campanha da Fraternidade de 2022 – REPAM">
            <a:extLst>
              <a:ext uri="{FF2B5EF4-FFF2-40B4-BE49-F238E27FC236}">
                <a16:creationId xmlns:a16="http://schemas.microsoft.com/office/drawing/2014/main" id="{DB65C666-7BC0-487B-B3CF-CE48CB354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4" r="12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A7F237-8CA6-418B-B9CB-6A5D6F51D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5350937"/>
            <a:ext cx="11734800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3600" dirty="0">
                <a:latin typeface="Amasis MT Pro Black" panose="02040A04050005020304" pitchFamily="18" charset="0"/>
              </a:rPr>
              <a:t>Qual é o modelo de educação que queremos?</a:t>
            </a:r>
          </a:p>
        </p:txBody>
      </p:sp>
      <p:cxnSp>
        <p:nvCxnSpPr>
          <p:cNvPr id="5125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83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NBB divulga identidade visual da Campanha da Fraternidade de 2022 – REPAM">
            <a:extLst>
              <a:ext uri="{FF2B5EF4-FFF2-40B4-BE49-F238E27FC236}">
                <a16:creationId xmlns:a16="http://schemas.microsoft.com/office/drawing/2014/main" id="{DB65C666-7BC0-487B-B3CF-CE48CB354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4" r="12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A7F237-8CA6-418B-B9CB-6A5D6F51D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5301013"/>
            <a:ext cx="11734800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en-US" sz="3600" dirty="0">
                <a:latin typeface="Amasis MT Pro Black" panose="02040A04050005020304" pitchFamily="18" charset="0"/>
              </a:rPr>
              <a:t>Uma educação </a:t>
            </a:r>
            <a:r>
              <a:rPr lang="en-US" sz="3600" dirty="0" err="1">
                <a:latin typeface="Amasis MT Pro Black" panose="02040A04050005020304" pitchFamily="18" charset="0"/>
              </a:rPr>
              <a:t>humanista</a:t>
            </a:r>
            <a:r>
              <a:rPr lang="en-US" sz="3600" dirty="0">
                <a:latin typeface="Amasis MT Pro Black" panose="02040A04050005020304" pitchFamily="18" charset="0"/>
              </a:rPr>
              <a:t>, integral a </a:t>
            </a:r>
            <a:r>
              <a:rPr lang="en-US" sz="3600" dirty="0" err="1">
                <a:latin typeface="Amasis MT Pro Black" panose="02040A04050005020304" pitchFamily="18" charset="0"/>
              </a:rPr>
              <a:t>serviço</a:t>
            </a:r>
            <a:r>
              <a:rPr lang="en-US" sz="3600" dirty="0">
                <a:latin typeface="Amasis MT Pro Black" panose="02040A04050005020304" pitchFamily="18" charset="0"/>
              </a:rPr>
              <a:t> da </a:t>
            </a:r>
            <a:r>
              <a:rPr lang="en-US" sz="3600" dirty="0" err="1">
                <a:latin typeface="Amasis MT Pro Black" panose="02040A04050005020304" pitchFamily="18" charset="0"/>
              </a:rPr>
              <a:t>vida</a:t>
            </a:r>
            <a:r>
              <a:rPr lang="en-US" sz="3600" dirty="0">
                <a:latin typeface="Amasis MT Pro Black" panose="02040A04050005020304" pitchFamily="18" charset="0"/>
              </a:rPr>
              <a:t>!</a:t>
            </a:r>
          </a:p>
        </p:txBody>
      </p:sp>
      <p:cxnSp>
        <p:nvCxnSpPr>
          <p:cNvPr id="5125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010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NBB divulga identidade visual da Campanha da Fraternidade de 2022 – REPAM">
            <a:extLst>
              <a:ext uri="{FF2B5EF4-FFF2-40B4-BE49-F238E27FC236}">
                <a16:creationId xmlns:a16="http://schemas.microsoft.com/office/drawing/2014/main" id="{DB65C666-7BC0-487B-B3CF-CE48CB354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4" r="12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A7F237-8CA6-418B-B9CB-6A5D6F51D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5301013"/>
            <a:ext cx="11734800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en-US" sz="3600" dirty="0" err="1">
                <a:latin typeface="Amasis MT Pro Black" panose="02040A04050005020304" pitchFamily="18" charset="0"/>
              </a:rPr>
              <a:t>Educar</a:t>
            </a:r>
            <a:r>
              <a:rPr lang="en-US" sz="3600" dirty="0">
                <a:latin typeface="Amasis MT Pro Black" panose="02040A04050005020304" pitchFamily="18" charset="0"/>
              </a:rPr>
              <a:t> é um </a:t>
            </a:r>
            <a:r>
              <a:rPr lang="en-US" sz="3600" dirty="0" err="1">
                <a:latin typeface="Amasis MT Pro Black" panose="02040A04050005020304" pitchFamily="18" charset="0"/>
              </a:rPr>
              <a:t>ato</a:t>
            </a:r>
            <a:r>
              <a:rPr lang="en-US" sz="3600" dirty="0">
                <a:latin typeface="Amasis MT Pro Black" panose="02040A04050005020304" pitchFamily="18" charset="0"/>
              </a:rPr>
              <a:t> de amor e de </a:t>
            </a:r>
            <a:r>
              <a:rPr lang="en-US" sz="3600" dirty="0" err="1">
                <a:latin typeface="Amasis MT Pro Black" panose="02040A04050005020304" pitchFamily="18" charset="0"/>
              </a:rPr>
              <a:t>esperança</a:t>
            </a:r>
            <a:r>
              <a:rPr lang="en-US" sz="3600" dirty="0">
                <a:latin typeface="Amasis MT Pro Black" panose="02040A04050005020304" pitchFamily="18" charset="0"/>
              </a:rPr>
              <a:t> no ser </a:t>
            </a:r>
            <a:r>
              <a:rPr lang="en-US" sz="3600" dirty="0" err="1">
                <a:latin typeface="Amasis MT Pro Black" panose="02040A04050005020304" pitchFamily="18" charset="0"/>
              </a:rPr>
              <a:t>humano</a:t>
            </a:r>
            <a:endParaRPr lang="en-US" sz="3600" dirty="0">
              <a:latin typeface="Amasis MT Pro Black" panose="02040A04050005020304" pitchFamily="18" charset="0"/>
            </a:endParaRPr>
          </a:p>
        </p:txBody>
      </p:sp>
      <p:cxnSp>
        <p:nvCxnSpPr>
          <p:cNvPr id="5125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826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>
            <a:spLocks noGrp="1"/>
          </p:cNvSpPr>
          <p:nvPr>
            <p:ph type="title"/>
          </p:nvPr>
        </p:nvSpPr>
        <p:spPr>
          <a:xfrm>
            <a:off x="2115239" y="911466"/>
            <a:ext cx="6934634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" sz="6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Objetivo Geral </a:t>
            </a:r>
            <a:endParaRPr sz="6400" dirty="0">
              <a:solidFill>
                <a:schemeClr val="accent4">
                  <a:lumMod val="60000"/>
                  <a:lumOff val="40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90" name="Google Shape;190;p16"/>
          <p:cNvSpPr txBox="1">
            <a:spLocks noGrp="1"/>
          </p:cNvSpPr>
          <p:nvPr>
            <p:ph type="body" idx="1"/>
          </p:nvPr>
        </p:nvSpPr>
        <p:spPr>
          <a:xfrm>
            <a:off x="930035" y="2252877"/>
            <a:ext cx="9889116" cy="27924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4800" b="1" dirty="0">
                <a:latin typeface="Nunito" panose="020B0604020202020204" charset="0"/>
                <a:cs typeface="Amatic SC" panose="00000500000000000000" pitchFamily="2" charset="-79"/>
              </a:rPr>
              <a:t>Promover diálogos a partir da </a:t>
            </a:r>
            <a:r>
              <a:rPr lang="pt-BR" sz="4800" b="1" dirty="0">
                <a:solidFill>
                  <a:srgbClr val="C00000"/>
                </a:solidFill>
                <a:latin typeface="Nunito" panose="020B0604020202020204" charset="0"/>
                <a:cs typeface="Amatic SC" panose="00000500000000000000" pitchFamily="2" charset="-79"/>
              </a:rPr>
              <a:t>realidade educativa do Brasil</a:t>
            </a:r>
            <a:r>
              <a:rPr lang="pt-BR" sz="4800" b="1" dirty="0">
                <a:latin typeface="Nunito" panose="020B0604020202020204" charset="0"/>
                <a:cs typeface="Amatic SC" panose="00000500000000000000" pitchFamily="2" charset="-79"/>
              </a:rPr>
              <a:t>, à luz da fé cristã, propondo caminhos em favor do humanismo </a:t>
            </a:r>
          </a:p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4800" b="1" dirty="0">
                <a:latin typeface="Nunito" panose="020B0604020202020204" charset="0"/>
                <a:cs typeface="Amatic SC" panose="00000500000000000000" pitchFamily="2" charset="-79"/>
              </a:rPr>
              <a:t>integral e solidário.</a:t>
            </a:r>
            <a:endParaRPr sz="4800" b="1" dirty="0">
              <a:latin typeface="Nunito" panose="020B0604020202020204" charset="0"/>
              <a:cs typeface="Amatic SC" panose="00000500000000000000" pitchFamily="2" charset="-79"/>
            </a:endParaRPr>
          </a:p>
        </p:txBody>
      </p:sp>
      <p:sp>
        <p:nvSpPr>
          <p:cNvPr id="192" name="Google Shape;192;p16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10322816" y="4951987"/>
            <a:ext cx="1360401" cy="1305831"/>
          </a:xfrm>
          <a:custGeom>
            <a:avLst/>
            <a:gdLst/>
            <a:ahLst/>
            <a:cxnLst/>
            <a:rect l="l" t="t" r="r" b="b"/>
            <a:pathLst>
              <a:path w="483555" h="464158" extrusionOk="0">
                <a:moveTo>
                  <a:pt x="14370" y="311041"/>
                </a:moveTo>
                <a:cubicBezTo>
                  <a:pt x="13208" y="301350"/>
                  <a:pt x="-977" y="305669"/>
                  <a:pt x="54" y="314812"/>
                </a:cubicBezTo>
                <a:cubicBezTo>
                  <a:pt x="5227" y="358303"/>
                  <a:pt x="26648" y="398237"/>
                  <a:pt x="59995" y="426627"/>
                </a:cubicBezTo>
                <a:cubicBezTo>
                  <a:pt x="67120" y="432700"/>
                  <a:pt x="77995" y="422132"/>
                  <a:pt x="70957" y="416191"/>
                </a:cubicBezTo>
                <a:cubicBezTo>
                  <a:pt x="39408" y="389609"/>
                  <a:pt x="19172" y="352011"/>
                  <a:pt x="14370" y="311041"/>
                </a:cubicBezTo>
                <a:close/>
                <a:moveTo>
                  <a:pt x="336880" y="193437"/>
                </a:moveTo>
                <a:cubicBezTo>
                  <a:pt x="334468" y="176358"/>
                  <a:pt x="330303" y="159652"/>
                  <a:pt x="314956" y="149764"/>
                </a:cubicBezTo>
                <a:cubicBezTo>
                  <a:pt x="298096" y="138801"/>
                  <a:pt x="277136" y="134943"/>
                  <a:pt x="257360" y="135008"/>
                </a:cubicBezTo>
                <a:cubicBezTo>
                  <a:pt x="255101" y="134929"/>
                  <a:pt x="252953" y="136054"/>
                  <a:pt x="251747" y="137968"/>
                </a:cubicBezTo>
                <a:cubicBezTo>
                  <a:pt x="221513" y="140051"/>
                  <a:pt x="199128" y="156275"/>
                  <a:pt x="191038" y="185961"/>
                </a:cubicBezTo>
                <a:cubicBezTo>
                  <a:pt x="183255" y="213827"/>
                  <a:pt x="188122" y="259386"/>
                  <a:pt x="214563" y="276487"/>
                </a:cubicBezTo>
                <a:cubicBezTo>
                  <a:pt x="227893" y="285104"/>
                  <a:pt x="244534" y="286924"/>
                  <a:pt x="260056" y="287450"/>
                </a:cubicBezTo>
                <a:cubicBezTo>
                  <a:pt x="318003" y="291681"/>
                  <a:pt x="344510" y="246232"/>
                  <a:pt x="336880" y="193437"/>
                </a:cubicBezTo>
                <a:close/>
                <a:moveTo>
                  <a:pt x="264069" y="272760"/>
                </a:moveTo>
                <a:cubicBezTo>
                  <a:pt x="249708" y="272541"/>
                  <a:pt x="231906" y="271489"/>
                  <a:pt x="220220" y="261973"/>
                </a:cubicBezTo>
                <a:cubicBezTo>
                  <a:pt x="207306" y="251384"/>
                  <a:pt x="204105" y="231060"/>
                  <a:pt x="203031" y="215384"/>
                </a:cubicBezTo>
                <a:cubicBezTo>
                  <a:pt x="201891" y="198787"/>
                  <a:pt x="204719" y="181006"/>
                  <a:pt x="216185" y="168158"/>
                </a:cubicBezTo>
                <a:cubicBezTo>
                  <a:pt x="228003" y="154806"/>
                  <a:pt x="245827" y="152811"/>
                  <a:pt x="262600" y="152000"/>
                </a:cubicBezTo>
                <a:cubicBezTo>
                  <a:pt x="264244" y="151908"/>
                  <a:pt x="265801" y="151241"/>
                  <a:pt x="266985" y="150114"/>
                </a:cubicBezTo>
                <a:cubicBezTo>
                  <a:pt x="282332" y="151211"/>
                  <a:pt x="299411" y="155376"/>
                  <a:pt x="310373" y="165264"/>
                </a:cubicBezTo>
                <a:cubicBezTo>
                  <a:pt x="321840" y="175613"/>
                  <a:pt x="323133" y="196616"/>
                  <a:pt x="323353" y="210999"/>
                </a:cubicBezTo>
                <a:cubicBezTo>
                  <a:pt x="324142" y="248709"/>
                  <a:pt x="303270" y="274580"/>
                  <a:pt x="264069" y="272760"/>
                </a:cubicBezTo>
                <a:close/>
                <a:moveTo>
                  <a:pt x="271414" y="444539"/>
                </a:moveTo>
                <a:cubicBezTo>
                  <a:pt x="155805" y="470849"/>
                  <a:pt x="43398" y="380958"/>
                  <a:pt x="44122" y="262302"/>
                </a:cubicBezTo>
                <a:cubicBezTo>
                  <a:pt x="44122" y="252502"/>
                  <a:pt x="29498" y="252809"/>
                  <a:pt x="29520" y="262302"/>
                </a:cubicBezTo>
                <a:cubicBezTo>
                  <a:pt x="28555" y="390561"/>
                  <a:pt x="149250" y="487818"/>
                  <a:pt x="274351" y="459097"/>
                </a:cubicBezTo>
                <a:cubicBezTo>
                  <a:pt x="283428" y="457080"/>
                  <a:pt x="280951" y="442456"/>
                  <a:pt x="271414" y="444539"/>
                </a:cubicBezTo>
                <a:close/>
                <a:moveTo>
                  <a:pt x="348150" y="137245"/>
                </a:moveTo>
                <a:cubicBezTo>
                  <a:pt x="328966" y="112294"/>
                  <a:pt x="296408" y="110321"/>
                  <a:pt x="267029" y="109072"/>
                </a:cubicBezTo>
                <a:cubicBezTo>
                  <a:pt x="257952" y="108677"/>
                  <a:pt x="254291" y="123344"/>
                  <a:pt x="263871" y="123739"/>
                </a:cubicBezTo>
                <a:cubicBezTo>
                  <a:pt x="287988" y="124770"/>
                  <a:pt x="319450" y="125011"/>
                  <a:pt x="335521" y="145817"/>
                </a:cubicBezTo>
                <a:cubicBezTo>
                  <a:pt x="353389" y="169123"/>
                  <a:pt x="358585" y="191859"/>
                  <a:pt x="354222" y="220580"/>
                </a:cubicBezTo>
                <a:cubicBezTo>
                  <a:pt x="353104" y="230270"/>
                  <a:pt x="367553" y="232309"/>
                  <a:pt x="368627" y="222926"/>
                </a:cubicBezTo>
                <a:cubicBezTo>
                  <a:pt x="370447" y="207184"/>
                  <a:pt x="371850" y="191530"/>
                  <a:pt x="367575" y="176029"/>
                </a:cubicBezTo>
                <a:cubicBezTo>
                  <a:pt x="363562" y="162000"/>
                  <a:pt x="356985" y="148845"/>
                  <a:pt x="348128" y="137245"/>
                </a:cubicBezTo>
                <a:close/>
                <a:moveTo>
                  <a:pt x="311163" y="288349"/>
                </a:moveTo>
                <a:cubicBezTo>
                  <a:pt x="301867" y="288349"/>
                  <a:pt x="302064" y="303148"/>
                  <a:pt x="311777" y="303148"/>
                </a:cubicBezTo>
                <a:cubicBezTo>
                  <a:pt x="321029" y="303148"/>
                  <a:pt x="320853" y="288349"/>
                  <a:pt x="311163" y="288349"/>
                </a:cubicBezTo>
                <a:close/>
                <a:moveTo>
                  <a:pt x="475115" y="172784"/>
                </a:moveTo>
                <a:cubicBezTo>
                  <a:pt x="469348" y="169934"/>
                  <a:pt x="460294" y="171272"/>
                  <a:pt x="454242" y="171140"/>
                </a:cubicBezTo>
                <a:lnTo>
                  <a:pt x="430717" y="170680"/>
                </a:lnTo>
                <a:cubicBezTo>
                  <a:pt x="430652" y="154344"/>
                  <a:pt x="425916" y="138365"/>
                  <a:pt x="417058" y="124638"/>
                </a:cubicBezTo>
                <a:lnTo>
                  <a:pt x="428547" y="109839"/>
                </a:lnTo>
                <a:cubicBezTo>
                  <a:pt x="432318" y="105016"/>
                  <a:pt x="437448" y="99622"/>
                  <a:pt x="438369" y="93220"/>
                </a:cubicBezTo>
                <a:cubicBezTo>
                  <a:pt x="440101" y="81227"/>
                  <a:pt x="425938" y="71405"/>
                  <a:pt x="417957" y="64828"/>
                </a:cubicBezTo>
                <a:cubicBezTo>
                  <a:pt x="409187" y="57637"/>
                  <a:pt x="394805" y="44855"/>
                  <a:pt x="382878" y="44219"/>
                </a:cubicBezTo>
                <a:cubicBezTo>
                  <a:pt x="370951" y="43583"/>
                  <a:pt x="362379" y="58799"/>
                  <a:pt x="355867" y="68643"/>
                </a:cubicBezTo>
                <a:cubicBezTo>
                  <a:pt x="343874" y="58630"/>
                  <a:pt x="329777" y="51469"/>
                  <a:pt x="314627" y="47705"/>
                </a:cubicBezTo>
                <a:cubicBezTo>
                  <a:pt x="314627" y="35186"/>
                  <a:pt x="315635" y="19882"/>
                  <a:pt x="310045" y="9381"/>
                </a:cubicBezTo>
                <a:cubicBezTo>
                  <a:pt x="303095" y="-3774"/>
                  <a:pt x="285117" y="611"/>
                  <a:pt x="273080" y="1049"/>
                </a:cubicBezTo>
                <a:cubicBezTo>
                  <a:pt x="263915" y="1415"/>
                  <a:pt x="254751" y="1882"/>
                  <a:pt x="245609" y="2452"/>
                </a:cubicBezTo>
                <a:cubicBezTo>
                  <a:pt x="240500" y="2781"/>
                  <a:pt x="233901" y="2189"/>
                  <a:pt x="229822" y="5938"/>
                </a:cubicBezTo>
                <a:cubicBezTo>
                  <a:pt x="221272" y="13853"/>
                  <a:pt x="223092" y="34857"/>
                  <a:pt x="224407" y="46148"/>
                </a:cubicBezTo>
                <a:cubicBezTo>
                  <a:pt x="208359" y="49327"/>
                  <a:pt x="194239" y="57527"/>
                  <a:pt x="180558" y="66604"/>
                </a:cubicBezTo>
                <a:cubicBezTo>
                  <a:pt x="175647" y="61544"/>
                  <a:pt x="171087" y="56168"/>
                  <a:pt x="166899" y="50511"/>
                </a:cubicBezTo>
                <a:cubicBezTo>
                  <a:pt x="163523" y="46126"/>
                  <a:pt x="160322" y="43429"/>
                  <a:pt x="154534" y="43320"/>
                </a:cubicBezTo>
                <a:cubicBezTo>
                  <a:pt x="141182" y="43079"/>
                  <a:pt x="126646" y="51585"/>
                  <a:pt x="117021" y="60136"/>
                </a:cubicBezTo>
                <a:cubicBezTo>
                  <a:pt x="108843" y="67415"/>
                  <a:pt x="96697" y="81205"/>
                  <a:pt x="97903" y="93176"/>
                </a:cubicBezTo>
                <a:cubicBezTo>
                  <a:pt x="98560" y="99754"/>
                  <a:pt x="104348" y="105695"/>
                  <a:pt x="108185" y="110716"/>
                </a:cubicBezTo>
                <a:cubicBezTo>
                  <a:pt x="111759" y="115386"/>
                  <a:pt x="115486" y="119924"/>
                  <a:pt x="119301" y="124375"/>
                </a:cubicBezTo>
                <a:cubicBezTo>
                  <a:pt x="106432" y="135995"/>
                  <a:pt x="101761" y="152548"/>
                  <a:pt x="99569" y="169583"/>
                </a:cubicBezTo>
                <a:cubicBezTo>
                  <a:pt x="94329" y="169583"/>
                  <a:pt x="89111" y="169583"/>
                  <a:pt x="83871" y="170044"/>
                </a:cubicBezTo>
                <a:cubicBezTo>
                  <a:pt x="77294" y="170592"/>
                  <a:pt x="67712" y="170614"/>
                  <a:pt x="62231" y="174999"/>
                </a:cubicBezTo>
                <a:cubicBezTo>
                  <a:pt x="52212" y="183023"/>
                  <a:pt x="52080" y="203259"/>
                  <a:pt x="51861" y="214945"/>
                </a:cubicBezTo>
                <a:cubicBezTo>
                  <a:pt x="51642" y="226631"/>
                  <a:pt x="51050" y="244083"/>
                  <a:pt x="62407" y="250923"/>
                </a:cubicBezTo>
                <a:cubicBezTo>
                  <a:pt x="73040" y="257347"/>
                  <a:pt x="87883" y="257128"/>
                  <a:pt x="100819" y="256405"/>
                </a:cubicBezTo>
                <a:cubicBezTo>
                  <a:pt x="102463" y="271447"/>
                  <a:pt x="108076" y="285781"/>
                  <a:pt x="117108" y="297930"/>
                </a:cubicBezTo>
                <a:cubicBezTo>
                  <a:pt x="108054" y="305757"/>
                  <a:pt x="99569" y="317662"/>
                  <a:pt x="96456" y="328734"/>
                </a:cubicBezTo>
                <a:cubicBezTo>
                  <a:pt x="92334" y="343642"/>
                  <a:pt x="108185" y="356578"/>
                  <a:pt x="118051" y="365326"/>
                </a:cubicBezTo>
                <a:cubicBezTo>
                  <a:pt x="127917" y="374074"/>
                  <a:pt x="141686" y="385167"/>
                  <a:pt x="156244" y="382537"/>
                </a:cubicBezTo>
                <a:cubicBezTo>
                  <a:pt x="169596" y="380147"/>
                  <a:pt x="172578" y="369206"/>
                  <a:pt x="178169" y="359318"/>
                </a:cubicBezTo>
                <a:cubicBezTo>
                  <a:pt x="191433" y="369803"/>
                  <a:pt x="206649" y="377546"/>
                  <a:pt x="222938" y="382098"/>
                </a:cubicBezTo>
                <a:cubicBezTo>
                  <a:pt x="222938" y="390057"/>
                  <a:pt x="223289" y="398037"/>
                  <a:pt x="223991" y="405996"/>
                </a:cubicBezTo>
                <a:cubicBezTo>
                  <a:pt x="224495" y="411499"/>
                  <a:pt x="224670" y="417331"/>
                  <a:pt x="228376" y="421716"/>
                </a:cubicBezTo>
                <a:cubicBezTo>
                  <a:pt x="236773" y="431450"/>
                  <a:pt x="255979" y="430486"/>
                  <a:pt x="267598" y="430486"/>
                </a:cubicBezTo>
                <a:cubicBezTo>
                  <a:pt x="301560" y="431889"/>
                  <a:pt x="310768" y="414481"/>
                  <a:pt x="306164" y="382843"/>
                </a:cubicBezTo>
                <a:cubicBezTo>
                  <a:pt x="325129" y="382488"/>
                  <a:pt x="343151" y="374525"/>
                  <a:pt x="356174" y="360744"/>
                </a:cubicBezTo>
                <a:cubicBezTo>
                  <a:pt x="385026" y="392403"/>
                  <a:pt x="400483" y="391197"/>
                  <a:pt x="427078" y="358968"/>
                </a:cubicBezTo>
                <a:cubicBezTo>
                  <a:pt x="435519" y="349277"/>
                  <a:pt x="445889" y="337503"/>
                  <a:pt x="438764" y="324173"/>
                </a:cubicBezTo>
                <a:cubicBezTo>
                  <a:pt x="433414" y="314154"/>
                  <a:pt x="421465" y="307248"/>
                  <a:pt x="410262" y="302249"/>
                </a:cubicBezTo>
                <a:cubicBezTo>
                  <a:pt x="422079" y="288428"/>
                  <a:pt x="429402" y="271322"/>
                  <a:pt x="431222" y="253225"/>
                </a:cubicBezTo>
                <a:cubicBezTo>
                  <a:pt x="438413" y="253225"/>
                  <a:pt x="445604" y="253225"/>
                  <a:pt x="452817" y="253225"/>
                </a:cubicBezTo>
                <a:cubicBezTo>
                  <a:pt x="460030" y="253225"/>
                  <a:pt x="467857" y="253861"/>
                  <a:pt x="473361" y="248731"/>
                </a:cubicBezTo>
                <a:cubicBezTo>
                  <a:pt x="482635" y="240093"/>
                  <a:pt x="482372" y="220229"/>
                  <a:pt x="482854" y="208434"/>
                </a:cubicBezTo>
                <a:cubicBezTo>
                  <a:pt x="483446" y="198370"/>
                  <a:pt x="486077" y="178222"/>
                  <a:pt x="475093" y="172784"/>
                </a:cubicBezTo>
                <a:close/>
                <a:moveTo>
                  <a:pt x="468384" y="207644"/>
                </a:moveTo>
                <a:cubicBezTo>
                  <a:pt x="468208" y="213777"/>
                  <a:pt x="467573" y="219887"/>
                  <a:pt x="466520" y="225929"/>
                </a:cubicBezTo>
                <a:cubicBezTo>
                  <a:pt x="465446" y="232178"/>
                  <a:pt x="465643" y="236672"/>
                  <a:pt x="458934" y="238054"/>
                </a:cubicBezTo>
                <a:cubicBezTo>
                  <a:pt x="450164" y="239873"/>
                  <a:pt x="439553" y="239062"/>
                  <a:pt x="429862" y="238558"/>
                </a:cubicBezTo>
                <a:cubicBezTo>
                  <a:pt x="427231" y="236640"/>
                  <a:pt x="423680" y="236561"/>
                  <a:pt x="420961" y="238361"/>
                </a:cubicBezTo>
                <a:cubicBezTo>
                  <a:pt x="414932" y="239040"/>
                  <a:pt x="413594" y="246473"/>
                  <a:pt x="416949" y="250507"/>
                </a:cubicBezTo>
                <a:cubicBezTo>
                  <a:pt x="415743" y="268680"/>
                  <a:pt x="407784" y="285746"/>
                  <a:pt x="394630" y="298346"/>
                </a:cubicBezTo>
                <a:cubicBezTo>
                  <a:pt x="390705" y="300319"/>
                  <a:pt x="388447" y="305537"/>
                  <a:pt x="390551" y="309045"/>
                </a:cubicBezTo>
                <a:cubicBezTo>
                  <a:pt x="391735" y="312531"/>
                  <a:pt x="394936" y="314987"/>
                  <a:pt x="398488" y="313430"/>
                </a:cubicBezTo>
                <a:cubicBezTo>
                  <a:pt x="406513" y="316388"/>
                  <a:pt x="414011" y="320606"/>
                  <a:pt x="420698" y="325927"/>
                </a:cubicBezTo>
                <a:cubicBezTo>
                  <a:pt x="431660" y="333864"/>
                  <a:pt x="420479" y="345067"/>
                  <a:pt x="413923" y="352061"/>
                </a:cubicBezTo>
                <a:cubicBezTo>
                  <a:pt x="407981" y="358639"/>
                  <a:pt x="398203" y="371662"/>
                  <a:pt x="388140" y="367518"/>
                </a:cubicBezTo>
                <a:cubicBezTo>
                  <a:pt x="378559" y="363572"/>
                  <a:pt x="369504" y="352018"/>
                  <a:pt x="362247" y="344892"/>
                </a:cubicBezTo>
                <a:cubicBezTo>
                  <a:pt x="358717" y="342018"/>
                  <a:pt x="353587" y="342252"/>
                  <a:pt x="350320" y="345440"/>
                </a:cubicBezTo>
                <a:cubicBezTo>
                  <a:pt x="338832" y="361007"/>
                  <a:pt x="320020" y="369423"/>
                  <a:pt x="300749" y="367628"/>
                </a:cubicBezTo>
                <a:cubicBezTo>
                  <a:pt x="299674" y="367536"/>
                  <a:pt x="298600" y="367661"/>
                  <a:pt x="297592" y="368001"/>
                </a:cubicBezTo>
                <a:cubicBezTo>
                  <a:pt x="293623" y="368141"/>
                  <a:pt x="290510" y="371473"/>
                  <a:pt x="290663" y="375442"/>
                </a:cubicBezTo>
                <a:cubicBezTo>
                  <a:pt x="290663" y="375578"/>
                  <a:pt x="290663" y="375714"/>
                  <a:pt x="290685" y="375849"/>
                </a:cubicBezTo>
                <a:cubicBezTo>
                  <a:pt x="291518" y="385014"/>
                  <a:pt x="294018" y="395691"/>
                  <a:pt x="292132" y="404812"/>
                </a:cubicBezTo>
                <a:cubicBezTo>
                  <a:pt x="289502" y="417375"/>
                  <a:pt x="273935" y="415643"/>
                  <a:pt x="264047" y="415358"/>
                </a:cubicBezTo>
                <a:cubicBezTo>
                  <a:pt x="258960" y="415246"/>
                  <a:pt x="253874" y="414792"/>
                  <a:pt x="248831" y="413998"/>
                </a:cubicBezTo>
                <a:cubicBezTo>
                  <a:pt x="242648" y="412968"/>
                  <a:pt x="240390" y="412968"/>
                  <a:pt x="238987" y="406434"/>
                </a:cubicBezTo>
                <a:cubicBezTo>
                  <a:pt x="236795" y="396590"/>
                  <a:pt x="237803" y="385211"/>
                  <a:pt x="237694" y="375192"/>
                </a:cubicBezTo>
                <a:cubicBezTo>
                  <a:pt x="237694" y="375076"/>
                  <a:pt x="237694" y="374957"/>
                  <a:pt x="237694" y="374841"/>
                </a:cubicBezTo>
                <a:cubicBezTo>
                  <a:pt x="237672" y="372460"/>
                  <a:pt x="236203" y="370331"/>
                  <a:pt x="233988" y="369470"/>
                </a:cubicBezTo>
                <a:cubicBezTo>
                  <a:pt x="215243" y="365120"/>
                  <a:pt x="197835" y="356236"/>
                  <a:pt x="183321" y="343598"/>
                </a:cubicBezTo>
                <a:cubicBezTo>
                  <a:pt x="181764" y="342145"/>
                  <a:pt x="179593" y="341553"/>
                  <a:pt x="177533" y="342020"/>
                </a:cubicBezTo>
                <a:cubicBezTo>
                  <a:pt x="167820" y="339586"/>
                  <a:pt x="165540" y="360064"/>
                  <a:pt x="159335" y="364931"/>
                </a:cubicBezTo>
                <a:cubicBezTo>
                  <a:pt x="150763" y="373482"/>
                  <a:pt x="137630" y="361686"/>
                  <a:pt x="130943" y="356052"/>
                </a:cubicBezTo>
                <a:cubicBezTo>
                  <a:pt x="124256" y="350417"/>
                  <a:pt x="109632" y="339718"/>
                  <a:pt x="111649" y="329742"/>
                </a:cubicBezTo>
                <a:cubicBezTo>
                  <a:pt x="113228" y="321871"/>
                  <a:pt x="122195" y="311874"/>
                  <a:pt x="128356" y="307291"/>
                </a:cubicBezTo>
                <a:cubicBezTo>
                  <a:pt x="130110" y="306035"/>
                  <a:pt x="131250" y="304101"/>
                  <a:pt x="131491" y="301964"/>
                </a:cubicBezTo>
                <a:cubicBezTo>
                  <a:pt x="134276" y="300023"/>
                  <a:pt x="134977" y="296184"/>
                  <a:pt x="133048" y="293389"/>
                </a:cubicBezTo>
                <a:cubicBezTo>
                  <a:pt x="132916" y="293207"/>
                  <a:pt x="132784" y="293032"/>
                  <a:pt x="132631" y="292865"/>
                </a:cubicBezTo>
                <a:cubicBezTo>
                  <a:pt x="122677" y="281184"/>
                  <a:pt x="116626" y="266663"/>
                  <a:pt x="115376" y="251362"/>
                </a:cubicBezTo>
                <a:cubicBezTo>
                  <a:pt x="117174" y="246977"/>
                  <a:pt x="114938" y="240685"/>
                  <a:pt x="108558" y="241014"/>
                </a:cubicBezTo>
                <a:cubicBezTo>
                  <a:pt x="97990" y="241584"/>
                  <a:pt x="87138" y="242307"/>
                  <a:pt x="76724" y="239895"/>
                </a:cubicBezTo>
                <a:cubicBezTo>
                  <a:pt x="65016" y="237199"/>
                  <a:pt x="66506" y="223189"/>
                  <a:pt x="66748" y="213367"/>
                </a:cubicBezTo>
                <a:cubicBezTo>
                  <a:pt x="66880" y="207118"/>
                  <a:pt x="66748" y="190587"/>
                  <a:pt x="72427" y="186180"/>
                </a:cubicBezTo>
                <a:cubicBezTo>
                  <a:pt x="75298" y="183988"/>
                  <a:pt x="85120" y="184624"/>
                  <a:pt x="88716" y="184426"/>
                </a:cubicBezTo>
                <a:cubicBezTo>
                  <a:pt x="94899" y="184075"/>
                  <a:pt x="101103" y="184075"/>
                  <a:pt x="107286" y="184426"/>
                </a:cubicBezTo>
                <a:cubicBezTo>
                  <a:pt x="114850" y="184865"/>
                  <a:pt x="118621" y="174823"/>
                  <a:pt x="114170" y="171118"/>
                </a:cubicBezTo>
                <a:cubicBezTo>
                  <a:pt x="115946" y="156560"/>
                  <a:pt x="119169" y="141542"/>
                  <a:pt x="131864" y="132597"/>
                </a:cubicBezTo>
                <a:cubicBezTo>
                  <a:pt x="132872" y="131902"/>
                  <a:pt x="133706" y="130979"/>
                  <a:pt x="134276" y="129900"/>
                </a:cubicBezTo>
                <a:cubicBezTo>
                  <a:pt x="137235" y="126918"/>
                  <a:pt x="137455" y="122187"/>
                  <a:pt x="134802" y="118938"/>
                </a:cubicBezTo>
                <a:cubicBezTo>
                  <a:pt x="130833" y="114443"/>
                  <a:pt x="126996" y="109861"/>
                  <a:pt x="123291" y="105147"/>
                </a:cubicBezTo>
                <a:cubicBezTo>
                  <a:pt x="120682" y="101815"/>
                  <a:pt x="114894" y="96487"/>
                  <a:pt x="113820" y="92387"/>
                </a:cubicBezTo>
                <a:cubicBezTo>
                  <a:pt x="109983" y="79583"/>
                  <a:pt x="145018" y="51980"/>
                  <a:pt x="155476" y="60399"/>
                </a:cubicBezTo>
                <a:cubicBezTo>
                  <a:pt x="158633" y="62942"/>
                  <a:pt x="161089" y="67831"/>
                  <a:pt x="163830" y="70945"/>
                </a:cubicBezTo>
                <a:cubicBezTo>
                  <a:pt x="167206" y="74740"/>
                  <a:pt x="170780" y="78342"/>
                  <a:pt x="174551" y="81732"/>
                </a:cubicBezTo>
                <a:cubicBezTo>
                  <a:pt x="176875" y="83913"/>
                  <a:pt x="180448" y="84106"/>
                  <a:pt x="182992" y="82192"/>
                </a:cubicBezTo>
                <a:cubicBezTo>
                  <a:pt x="198339" y="71975"/>
                  <a:pt x="213533" y="61430"/>
                  <a:pt x="232344" y="59719"/>
                </a:cubicBezTo>
                <a:cubicBezTo>
                  <a:pt x="236575" y="59255"/>
                  <a:pt x="239645" y="55444"/>
                  <a:pt x="239184" y="51208"/>
                </a:cubicBezTo>
                <a:cubicBezTo>
                  <a:pt x="239118" y="50772"/>
                  <a:pt x="239053" y="50340"/>
                  <a:pt x="238921" y="49919"/>
                </a:cubicBezTo>
                <a:cubicBezTo>
                  <a:pt x="239404" y="48801"/>
                  <a:pt x="239557" y="47571"/>
                  <a:pt x="239382" y="46367"/>
                </a:cubicBezTo>
                <a:cubicBezTo>
                  <a:pt x="238286" y="37444"/>
                  <a:pt x="237189" y="26087"/>
                  <a:pt x="239996" y="17076"/>
                </a:cubicBezTo>
                <a:cubicBezTo>
                  <a:pt x="245740" y="15805"/>
                  <a:pt x="253852" y="16638"/>
                  <a:pt x="258894" y="16375"/>
                </a:cubicBezTo>
                <a:cubicBezTo>
                  <a:pt x="267358" y="15936"/>
                  <a:pt x="275820" y="15579"/>
                  <a:pt x="284261" y="15300"/>
                </a:cubicBezTo>
                <a:cubicBezTo>
                  <a:pt x="296648" y="13963"/>
                  <a:pt x="299104" y="16068"/>
                  <a:pt x="298644" y="28630"/>
                </a:cubicBezTo>
                <a:cubicBezTo>
                  <a:pt x="299148" y="37269"/>
                  <a:pt x="299587" y="45929"/>
                  <a:pt x="300047" y="54567"/>
                </a:cubicBezTo>
                <a:cubicBezTo>
                  <a:pt x="300025" y="58115"/>
                  <a:pt x="302897" y="61004"/>
                  <a:pt x="306449" y="61020"/>
                </a:cubicBezTo>
                <a:cubicBezTo>
                  <a:pt x="306558" y="61022"/>
                  <a:pt x="306668" y="61017"/>
                  <a:pt x="306778" y="61013"/>
                </a:cubicBezTo>
                <a:cubicBezTo>
                  <a:pt x="323155" y="64446"/>
                  <a:pt x="338262" y="72390"/>
                  <a:pt x="350386" y="83946"/>
                </a:cubicBezTo>
                <a:cubicBezTo>
                  <a:pt x="352403" y="85992"/>
                  <a:pt x="355560" y="86397"/>
                  <a:pt x="358037" y="84933"/>
                </a:cubicBezTo>
                <a:cubicBezTo>
                  <a:pt x="360339" y="85104"/>
                  <a:pt x="362576" y="84014"/>
                  <a:pt x="363847" y="82082"/>
                </a:cubicBezTo>
                <a:cubicBezTo>
                  <a:pt x="367662" y="77018"/>
                  <a:pt x="376257" y="60158"/>
                  <a:pt x="383207" y="59807"/>
                </a:cubicBezTo>
                <a:cubicBezTo>
                  <a:pt x="386583" y="59676"/>
                  <a:pt x="394958" y="66582"/>
                  <a:pt x="397545" y="68336"/>
                </a:cubicBezTo>
                <a:cubicBezTo>
                  <a:pt x="404693" y="73269"/>
                  <a:pt x="411424" y="78792"/>
                  <a:pt x="417650" y="84845"/>
                </a:cubicBezTo>
                <a:cubicBezTo>
                  <a:pt x="422693" y="89800"/>
                  <a:pt x="424381" y="90567"/>
                  <a:pt x="420259" y="96947"/>
                </a:cubicBezTo>
                <a:cubicBezTo>
                  <a:pt x="414647" y="105717"/>
                  <a:pt x="407324" y="113588"/>
                  <a:pt x="400988" y="121744"/>
                </a:cubicBezTo>
                <a:cubicBezTo>
                  <a:pt x="398357" y="124978"/>
                  <a:pt x="398861" y="129727"/>
                  <a:pt x="402084" y="132353"/>
                </a:cubicBezTo>
                <a:cubicBezTo>
                  <a:pt x="402917" y="133037"/>
                  <a:pt x="403904" y="133531"/>
                  <a:pt x="404956" y="133802"/>
                </a:cubicBezTo>
                <a:cubicBezTo>
                  <a:pt x="412980" y="146576"/>
                  <a:pt x="416817" y="161539"/>
                  <a:pt x="415918" y="176599"/>
                </a:cubicBezTo>
                <a:cubicBezTo>
                  <a:pt x="415458" y="179594"/>
                  <a:pt x="417497" y="182398"/>
                  <a:pt x="420501" y="182870"/>
                </a:cubicBezTo>
                <a:cubicBezTo>
                  <a:pt x="421882" y="184446"/>
                  <a:pt x="423899" y="185336"/>
                  <a:pt x="426003" y="185303"/>
                </a:cubicBezTo>
                <a:cubicBezTo>
                  <a:pt x="439772" y="185720"/>
                  <a:pt x="453475" y="185632"/>
                  <a:pt x="467243" y="186005"/>
                </a:cubicBezTo>
                <a:cubicBezTo>
                  <a:pt x="466651" y="186005"/>
                  <a:pt x="467660" y="187649"/>
                  <a:pt x="467770" y="189315"/>
                </a:cubicBezTo>
                <a:cubicBezTo>
                  <a:pt x="468121" y="195498"/>
                  <a:pt x="468537" y="201505"/>
                  <a:pt x="468362" y="207644"/>
                </a:cubicBezTo>
                <a:close/>
                <a:moveTo>
                  <a:pt x="342734" y="248753"/>
                </a:moveTo>
                <a:cubicBezTo>
                  <a:pt x="340673" y="256992"/>
                  <a:pt x="336178" y="264409"/>
                  <a:pt x="329799" y="270020"/>
                </a:cubicBezTo>
                <a:cubicBezTo>
                  <a:pt x="327058" y="273034"/>
                  <a:pt x="327234" y="277691"/>
                  <a:pt x="330215" y="280478"/>
                </a:cubicBezTo>
                <a:cubicBezTo>
                  <a:pt x="333526" y="283438"/>
                  <a:pt x="337757" y="282078"/>
                  <a:pt x="340629" y="279447"/>
                </a:cubicBezTo>
                <a:cubicBezTo>
                  <a:pt x="348851" y="271859"/>
                  <a:pt x="354595" y="261987"/>
                  <a:pt x="357138" y="251099"/>
                </a:cubicBezTo>
                <a:cubicBezTo>
                  <a:pt x="359397" y="241540"/>
                  <a:pt x="344948" y="239632"/>
                  <a:pt x="342712" y="24875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Picture 4" descr="Campanha da Fraternidade 2022">
            <a:extLst>
              <a:ext uri="{FF2B5EF4-FFF2-40B4-BE49-F238E27FC236}">
                <a16:creationId xmlns:a16="http://schemas.microsoft.com/office/drawing/2014/main" id="{31A0EBBC-131B-495F-B8D3-351A058F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07" y="761852"/>
            <a:ext cx="590805" cy="8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body" idx="1"/>
          </p:nvPr>
        </p:nvSpPr>
        <p:spPr>
          <a:xfrm>
            <a:off x="878675" y="1905995"/>
            <a:ext cx="10093841" cy="417444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3200" b="1" dirty="0"/>
              <a:t>1. Analisar o contexto da educação na </a:t>
            </a:r>
            <a:r>
              <a:rPr lang="pt-BR" sz="3200" b="1" dirty="0">
                <a:solidFill>
                  <a:srgbClr val="C00000"/>
                </a:solidFill>
              </a:rPr>
              <a:t>cultura atual</a:t>
            </a:r>
            <a:r>
              <a:rPr lang="pt-BR" sz="3200" b="1" dirty="0"/>
              <a:t>, e seus </a:t>
            </a:r>
            <a:r>
              <a:rPr lang="pt-BR" sz="3200" b="1" dirty="0">
                <a:solidFill>
                  <a:srgbClr val="C00000"/>
                </a:solidFill>
              </a:rPr>
              <a:t>desafios potencializados </a:t>
            </a:r>
            <a:r>
              <a:rPr lang="pt-BR" sz="3200" b="1" dirty="0"/>
              <a:t>pela pandemia.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pt-BR" sz="3200" dirty="0"/>
              <a:t> 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pt-BR" sz="3200" b="1" dirty="0"/>
              <a:t>2. Verificar o impacto das </a:t>
            </a:r>
            <a:r>
              <a:rPr lang="pt-BR" sz="3200" b="1" dirty="0">
                <a:solidFill>
                  <a:srgbClr val="C00000"/>
                </a:solidFill>
              </a:rPr>
              <a:t>políticas públicas </a:t>
            </a:r>
            <a:r>
              <a:rPr lang="pt-BR" sz="3200" b="1" dirty="0"/>
              <a:t>na educação. 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pt-BR" sz="3200" dirty="0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pt-BR" sz="3200" b="1" dirty="0"/>
              <a:t>3. Identificar valores e referências da </a:t>
            </a:r>
            <a:r>
              <a:rPr lang="pt-BR" sz="3200" b="1" dirty="0">
                <a:solidFill>
                  <a:srgbClr val="C00000"/>
                </a:solidFill>
              </a:rPr>
              <a:t>Palavra de Deus e da Tradição cristã</a:t>
            </a:r>
            <a:r>
              <a:rPr lang="pt-BR" sz="3200" b="1" dirty="0"/>
              <a:t> em vista de uma educação humanizadora na perspectiva do Reino de Deus</a:t>
            </a:r>
            <a:r>
              <a:rPr lang="pt-BR" sz="3200" dirty="0"/>
              <a:t>.</a:t>
            </a:r>
            <a:endParaRPr sz="3200" dirty="0"/>
          </a:p>
        </p:txBody>
      </p:sp>
      <p:sp>
        <p:nvSpPr>
          <p:cNvPr id="192" name="Google Shape;192;p16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10577033" y="4952005"/>
            <a:ext cx="1360401" cy="1305831"/>
          </a:xfrm>
          <a:custGeom>
            <a:avLst/>
            <a:gdLst/>
            <a:ahLst/>
            <a:cxnLst/>
            <a:rect l="l" t="t" r="r" b="b"/>
            <a:pathLst>
              <a:path w="483555" h="464158" extrusionOk="0">
                <a:moveTo>
                  <a:pt x="14370" y="311041"/>
                </a:moveTo>
                <a:cubicBezTo>
                  <a:pt x="13208" y="301350"/>
                  <a:pt x="-977" y="305669"/>
                  <a:pt x="54" y="314812"/>
                </a:cubicBezTo>
                <a:cubicBezTo>
                  <a:pt x="5227" y="358303"/>
                  <a:pt x="26648" y="398237"/>
                  <a:pt x="59995" y="426627"/>
                </a:cubicBezTo>
                <a:cubicBezTo>
                  <a:pt x="67120" y="432700"/>
                  <a:pt x="77995" y="422132"/>
                  <a:pt x="70957" y="416191"/>
                </a:cubicBezTo>
                <a:cubicBezTo>
                  <a:pt x="39408" y="389609"/>
                  <a:pt x="19172" y="352011"/>
                  <a:pt x="14370" y="311041"/>
                </a:cubicBezTo>
                <a:close/>
                <a:moveTo>
                  <a:pt x="336880" y="193437"/>
                </a:moveTo>
                <a:cubicBezTo>
                  <a:pt x="334468" y="176358"/>
                  <a:pt x="330303" y="159652"/>
                  <a:pt x="314956" y="149764"/>
                </a:cubicBezTo>
                <a:cubicBezTo>
                  <a:pt x="298096" y="138801"/>
                  <a:pt x="277136" y="134943"/>
                  <a:pt x="257360" y="135008"/>
                </a:cubicBezTo>
                <a:cubicBezTo>
                  <a:pt x="255101" y="134929"/>
                  <a:pt x="252953" y="136054"/>
                  <a:pt x="251747" y="137968"/>
                </a:cubicBezTo>
                <a:cubicBezTo>
                  <a:pt x="221513" y="140051"/>
                  <a:pt x="199128" y="156275"/>
                  <a:pt x="191038" y="185961"/>
                </a:cubicBezTo>
                <a:cubicBezTo>
                  <a:pt x="183255" y="213827"/>
                  <a:pt x="188122" y="259386"/>
                  <a:pt x="214563" y="276487"/>
                </a:cubicBezTo>
                <a:cubicBezTo>
                  <a:pt x="227893" y="285104"/>
                  <a:pt x="244534" y="286924"/>
                  <a:pt x="260056" y="287450"/>
                </a:cubicBezTo>
                <a:cubicBezTo>
                  <a:pt x="318003" y="291681"/>
                  <a:pt x="344510" y="246232"/>
                  <a:pt x="336880" y="193437"/>
                </a:cubicBezTo>
                <a:close/>
                <a:moveTo>
                  <a:pt x="264069" y="272760"/>
                </a:moveTo>
                <a:cubicBezTo>
                  <a:pt x="249708" y="272541"/>
                  <a:pt x="231906" y="271489"/>
                  <a:pt x="220220" y="261973"/>
                </a:cubicBezTo>
                <a:cubicBezTo>
                  <a:pt x="207306" y="251384"/>
                  <a:pt x="204105" y="231060"/>
                  <a:pt x="203031" y="215384"/>
                </a:cubicBezTo>
                <a:cubicBezTo>
                  <a:pt x="201891" y="198787"/>
                  <a:pt x="204719" y="181006"/>
                  <a:pt x="216185" y="168158"/>
                </a:cubicBezTo>
                <a:cubicBezTo>
                  <a:pt x="228003" y="154806"/>
                  <a:pt x="245827" y="152811"/>
                  <a:pt x="262600" y="152000"/>
                </a:cubicBezTo>
                <a:cubicBezTo>
                  <a:pt x="264244" y="151908"/>
                  <a:pt x="265801" y="151241"/>
                  <a:pt x="266985" y="150114"/>
                </a:cubicBezTo>
                <a:cubicBezTo>
                  <a:pt x="282332" y="151211"/>
                  <a:pt x="299411" y="155376"/>
                  <a:pt x="310373" y="165264"/>
                </a:cubicBezTo>
                <a:cubicBezTo>
                  <a:pt x="321840" y="175613"/>
                  <a:pt x="323133" y="196616"/>
                  <a:pt x="323353" y="210999"/>
                </a:cubicBezTo>
                <a:cubicBezTo>
                  <a:pt x="324142" y="248709"/>
                  <a:pt x="303270" y="274580"/>
                  <a:pt x="264069" y="272760"/>
                </a:cubicBezTo>
                <a:close/>
                <a:moveTo>
                  <a:pt x="271414" y="444539"/>
                </a:moveTo>
                <a:cubicBezTo>
                  <a:pt x="155805" y="470849"/>
                  <a:pt x="43398" y="380958"/>
                  <a:pt x="44122" y="262302"/>
                </a:cubicBezTo>
                <a:cubicBezTo>
                  <a:pt x="44122" y="252502"/>
                  <a:pt x="29498" y="252809"/>
                  <a:pt x="29520" y="262302"/>
                </a:cubicBezTo>
                <a:cubicBezTo>
                  <a:pt x="28555" y="390561"/>
                  <a:pt x="149250" y="487818"/>
                  <a:pt x="274351" y="459097"/>
                </a:cubicBezTo>
                <a:cubicBezTo>
                  <a:pt x="283428" y="457080"/>
                  <a:pt x="280951" y="442456"/>
                  <a:pt x="271414" y="444539"/>
                </a:cubicBezTo>
                <a:close/>
                <a:moveTo>
                  <a:pt x="348150" y="137245"/>
                </a:moveTo>
                <a:cubicBezTo>
                  <a:pt x="328966" y="112294"/>
                  <a:pt x="296408" y="110321"/>
                  <a:pt x="267029" y="109072"/>
                </a:cubicBezTo>
                <a:cubicBezTo>
                  <a:pt x="257952" y="108677"/>
                  <a:pt x="254291" y="123344"/>
                  <a:pt x="263871" y="123739"/>
                </a:cubicBezTo>
                <a:cubicBezTo>
                  <a:pt x="287988" y="124770"/>
                  <a:pt x="319450" y="125011"/>
                  <a:pt x="335521" y="145817"/>
                </a:cubicBezTo>
                <a:cubicBezTo>
                  <a:pt x="353389" y="169123"/>
                  <a:pt x="358585" y="191859"/>
                  <a:pt x="354222" y="220580"/>
                </a:cubicBezTo>
                <a:cubicBezTo>
                  <a:pt x="353104" y="230270"/>
                  <a:pt x="367553" y="232309"/>
                  <a:pt x="368627" y="222926"/>
                </a:cubicBezTo>
                <a:cubicBezTo>
                  <a:pt x="370447" y="207184"/>
                  <a:pt x="371850" y="191530"/>
                  <a:pt x="367575" y="176029"/>
                </a:cubicBezTo>
                <a:cubicBezTo>
                  <a:pt x="363562" y="162000"/>
                  <a:pt x="356985" y="148845"/>
                  <a:pt x="348128" y="137245"/>
                </a:cubicBezTo>
                <a:close/>
                <a:moveTo>
                  <a:pt x="311163" y="288349"/>
                </a:moveTo>
                <a:cubicBezTo>
                  <a:pt x="301867" y="288349"/>
                  <a:pt x="302064" y="303148"/>
                  <a:pt x="311777" y="303148"/>
                </a:cubicBezTo>
                <a:cubicBezTo>
                  <a:pt x="321029" y="303148"/>
                  <a:pt x="320853" y="288349"/>
                  <a:pt x="311163" y="288349"/>
                </a:cubicBezTo>
                <a:close/>
                <a:moveTo>
                  <a:pt x="475115" y="172784"/>
                </a:moveTo>
                <a:cubicBezTo>
                  <a:pt x="469348" y="169934"/>
                  <a:pt x="460294" y="171272"/>
                  <a:pt x="454242" y="171140"/>
                </a:cubicBezTo>
                <a:lnTo>
                  <a:pt x="430717" y="170680"/>
                </a:lnTo>
                <a:cubicBezTo>
                  <a:pt x="430652" y="154344"/>
                  <a:pt x="425916" y="138365"/>
                  <a:pt x="417058" y="124638"/>
                </a:cubicBezTo>
                <a:lnTo>
                  <a:pt x="428547" y="109839"/>
                </a:lnTo>
                <a:cubicBezTo>
                  <a:pt x="432318" y="105016"/>
                  <a:pt x="437448" y="99622"/>
                  <a:pt x="438369" y="93220"/>
                </a:cubicBezTo>
                <a:cubicBezTo>
                  <a:pt x="440101" y="81227"/>
                  <a:pt x="425938" y="71405"/>
                  <a:pt x="417957" y="64828"/>
                </a:cubicBezTo>
                <a:cubicBezTo>
                  <a:pt x="409187" y="57637"/>
                  <a:pt x="394805" y="44855"/>
                  <a:pt x="382878" y="44219"/>
                </a:cubicBezTo>
                <a:cubicBezTo>
                  <a:pt x="370951" y="43583"/>
                  <a:pt x="362379" y="58799"/>
                  <a:pt x="355867" y="68643"/>
                </a:cubicBezTo>
                <a:cubicBezTo>
                  <a:pt x="343874" y="58630"/>
                  <a:pt x="329777" y="51469"/>
                  <a:pt x="314627" y="47705"/>
                </a:cubicBezTo>
                <a:cubicBezTo>
                  <a:pt x="314627" y="35186"/>
                  <a:pt x="315635" y="19882"/>
                  <a:pt x="310045" y="9381"/>
                </a:cubicBezTo>
                <a:cubicBezTo>
                  <a:pt x="303095" y="-3774"/>
                  <a:pt x="285117" y="611"/>
                  <a:pt x="273080" y="1049"/>
                </a:cubicBezTo>
                <a:cubicBezTo>
                  <a:pt x="263915" y="1415"/>
                  <a:pt x="254751" y="1882"/>
                  <a:pt x="245609" y="2452"/>
                </a:cubicBezTo>
                <a:cubicBezTo>
                  <a:pt x="240500" y="2781"/>
                  <a:pt x="233901" y="2189"/>
                  <a:pt x="229822" y="5938"/>
                </a:cubicBezTo>
                <a:cubicBezTo>
                  <a:pt x="221272" y="13853"/>
                  <a:pt x="223092" y="34857"/>
                  <a:pt x="224407" y="46148"/>
                </a:cubicBezTo>
                <a:cubicBezTo>
                  <a:pt x="208359" y="49327"/>
                  <a:pt x="194239" y="57527"/>
                  <a:pt x="180558" y="66604"/>
                </a:cubicBezTo>
                <a:cubicBezTo>
                  <a:pt x="175647" y="61544"/>
                  <a:pt x="171087" y="56168"/>
                  <a:pt x="166899" y="50511"/>
                </a:cubicBezTo>
                <a:cubicBezTo>
                  <a:pt x="163523" y="46126"/>
                  <a:pt x="160322" y="43429"/>
                  <a:pt x="154534" y="43320"/>
                </a:cubicBezTo>
                <a:cubicBezTo>
                  <a:pt x="141182" y="43079"/>
                  <a:pt x="126646" y="51585"/>
                  <a:pt x="117021" y="60136"/>
                </a:cubicBezTo>
                <a:cubicBezTo>
                  <a:pt x="108843" y="67415"/>
                  <a:pt x="96697" y="81205"/>
                  <a:pt x="97903" y="93176"/>
                </a:cubicBezTo>
                <a:cubicBezTo>
                  <a:pt x="98560" y="99754"/>
                  <a:pt x="104348" y="105695"/>
                  <a:pt x="108185" y="110716"/>
                </a:cubicBezTo>
                <a:cubicBezTo>
                  <a:pt x="111759" y="115386"/>
                  <a:pt x="115486" y="119924"/>
                  <a:pt x="119301" y="124375"/>
                </a:cubicBezTo>
                <a:cubicBezTo>
                  <a:pt x="106432" y="135995"/>
                  <a:pt x="101761" y="152548"/>
                  <a:pt x="99569" y="169583"/>
                </a:cubicBezTo>
                <a:cubicBezTo>
                  <a:pt x="94329" y="169583"/>
                  <a:pt x="89111" y="169583"/>
                  <a:pt x="83871" y="170044"/>
                </a:cubicBezTo>
                <a:cubicBezTo>
                  <a:pt x="77294" y="170592"/>
                  <a:pt x="67712" y="170614"/>
                  <a:pt x="62231" y="174999"/>
                </a:cubicBezTo>
                <a:cubicBezTo>
                  <a:pt x="52212" y="183023"/>
                  <a:pt x="52080" y="203259"/>
                  <a:pt x="51861" y="214945"/>
                </a:cubicBezTo>
                <a:cubicBezTo>
                  <a:pt x="51642" y="226631"/>
                  <a:pt x="51050" y="244083"/>
                  <a:pt x="62407" y="250923"/>
                </a:cubicBezTo>
                <a:cubicBezTo>
                  <a:pt x="73040" y="257347"/>
                  <a:pt x="87883" y="257128"/>
                  <a:pt x="100819" y="256405"/>
                </a:cubicBezTo>
                <a:cubicBezTo>
                  <a:pt x="102463" y="271447"/>
                  <a:pt x="108076" y="285781"/>
                  <a:pt x="117108" y="297930"/>
                </a:cubicBezTo>
                <a:cubicBezTo>
                  <a:pt x="108054" y="305757"/>
                  <a:pt x="99569" y="317662"/>
                  <a:pt x="96456" y="328734"/>
                </a:cubicBezTo>
                <a:cubicBezTo>
                  <a:pt x="92334" y="343642"/>
                  <a:pt x="108185" y="356578"/>
                  <a:pt x="118051" y="365326"/>
                </a:cubicBezTo>
                <a:cubicBezTo>
                  <a:pt x="127917" y="374074"/>
                  <a:pt x="141686" y="385167"/>
                  <a:pt x="156244" y="382537"/>
                </a:cubicBezTo>
                <a:cubicBezTo>
                  <a:pt x="169596" y="380147"/>
                  <a:pt x="172578" y="369206"/>
                  <a:pt x="178169" y="359318"/>
                </a:cubicBezTo>
                <a:cubicBezTo>
                  <a:pt x="191433" y="369803"/>
                  <a:pt x="206649" y="377546"/>
                  <a:pt x="222938" y="382098"/>
                </a:cubicBezTo>
                <a:cubicBezTo>
                  <a:pt x="222938" y="390057"/>
                  <a:pt x="223289" y="398037"/>
                  <a:pt x="223991" y="405996"/>
                </a:cubicBezTo>
                <a:cubicBezTo>
                  <a:pt x="224495" y="411499"/>
                  <a:pt x="224670" y="417331"/>
                  <a:pt x="228376" y="421716"/>
                </a:cubicBezTo>
                <a:cubicBezTo>
                  <a:pt x="236773" y="431450"/>
                  <a:pt x="255979" y="430486"/>
                  <a:pt x="267598" y="430486"/>
                </a:cubicBezTo>
                <a:cubicBezTo>
                  <a:pt x="301560" y="431889"/>
                  <a:pt x="310768" y="414481"/>
                  <a:pt x="306164" y="382843"/>
                </a:cubicBezTo>
                <a:cubicBezTo>
                  <a:pt x="325129" y="382488"/>
                  <a:pt x="343151" y="374525"/>
                  <a:pt x="356174" y="360744"/>
                </a:cubicBezTo>
                <a:cubicBezTo>
                  <a:pt x="385026" y="392403"/>
                  <a:pt x="400483" y="391197"/>
                  <a:pt x="427078" y="358968"/>
                </a:cubicBezTo>
                <a:cubicBezTo>
                  <a:pt x="435519" y="349277"/>
                  <a:pt x="445889" y="337503"/>
                  <a:pt x="438764" y="324173"/>
                </a:cubicBezTo>
                <a:cubicBezTo>
                  <a:pt x="433414" y="314154"/>
                  <a:pt x="421465" y="307248"/>
                  <a:pt x="410262" y="302249"/>
                </a:cubicBezTo>
                <a:cubicBezTo>
                  <a:pt x="422079" y="288428"/>
                  <a:pt x="429402" y="271322"/>
                  <a:pt x="431222" y="253225"/>
                </a:cubicBezTo>
                <a:cubicBezTo>
                  <a:pt x="438413" y="253225"/>
                  <a:pt x="445604" y="253225"/>
                  <a:pt x="452817" y="253225"/>
                </a:cubicBezTo>
                <a:cubicBezTo>
                  <a:pt x="460030" y="253225"/>
                  <a:pt x="467857" y="253861"/>
                  <a:pt x="473361" y="248731"/>
                </a:cubicBezTo>
                <a:cubicBezTo>
                  <a:pt x="482635" y="240093"/>
                  <a:pt x="482372" y="220229"/>
                  <a:pt x="482854" y="208434"/>
                </a:cubicBezTo>
                <a:cubicBezTo>
                  <a:pt x="483446" y="198370"/>
                  <a:pt x="486077" y="178222"/>
                  <a:pt x="475093" y="172784"/>
                </a:cubicBezTo>
                <a:close/>
                <a:moveTo>
                  <a:pt x="468384" y="207644"/>
                </a:moveTo>
                <a:cubicBezTo>
                  <a:pt x="468208" y="213777"/>
                  <a:pt x="467573" y="219887"/>
                  <a:pt x="466520" y="225929"/>
                </a:cubicBezTo>
                <a:cubicBezTo>
                  <a:pt x="465446" y="232178"/>
                  <a:pt x="465643" y="236672"/>
                  <a:pt x="458934" y="238054"/>
                </a:cubicBezTo>
                <a:cubicBezTo>
                  <a:pt x="450164" y="239873"/>
                  <a:pt x="439553" y="239062"/>
                  <a:pt x="429862" y="238558"/>
                </a:cubicBezTo>
                <a:cubicBezTo>
                  <a:pt x="427231" y="236640"/>
                  <a:pt x="423680" y="236561"/>
                  <a:pt x="420961" y="238361"/>
                </a:cubicBezTo>
                <a:cubicBezTo>
                  <a:pt x="414932" y="239040"/>
                  <a:pt x="413594" y="246473"/>
                  <a:pt x="416949" y="250507"/>
                </a:cubicBezTo>
                <a:cubicBezTo>
                  <a:pt x="415743" y="268680"/>
                  <a:pt x="407784" y="285746"/>
                  <a:pt x="394630" y="298346"/>
                </a:cubicBezTo>
                <a:cubicBezTo>
                  <a:pt x="390705" y="300319"/>
                  <a:pt x="388447" y="305537"/>
                  <a:pt x="390551" y="309045"/>
                </a:cubicBezTo>
                <a:cubicBezTo>
                  <a:pt x="391735" y="312531"/>
                  <a:pt x="394936" y="314987"/>
                  <a:pt x="398488" y="313430"/>
                </a:cubicBezTo>
                <a:cubicBezTo>
                  <a:pt x="406513" y="316388"/>
                  <a:pt x="414011" y="320606"/>
                  <a:pt x="420698" y="325927"/>
                </a:cubicBezTo>
                <a:cubicBezTo>
                  <a:pt x="431660" y="333864"/>
                  <a:pt x="420479" y="345067"/>
                  <a:pt x="413923" y="352061"/>
                </a:cubicBezTo>
                <a:cubicBezTo>
                  <a:pt x="407981" y="358639"/>
                  <a:pt x="398203" y="371662"/>
                  <a:pt x="388140" y="367518"/>
                </a:cubicBezTo>
                <a:cubicBezTo>
                  <a:pt x="378559" y="363572"/>
                  <a:pt x="369504" y="352018"/>
                  <a:pt x="362247" y="344892"/>
                </a:cubicBezTo>
                <a:cubicBezTo>
                  <a:pt x="358717" y="342018"/>
                  <a:pt x="353587" y="342252"/>
                  <a:pt x="350320" y="345440"/>
                </a:cubicBezTo>
                <a:cubicBezTo>
                  <a:pt x="338832" y="361007"/>
                  <a:pt x="320020" y="369423"/>
                  <a:pt x="300749" y="367628"/>
                </a:cubicBezTo>
                <a:cubicBezTo>
                  <a:pt x="299674" y="367536"/>
                  <a:pt x="298600" y="367661"/>
                  <a:pt x="297592" y="368001"/>
                </a:cubicBezTo>
                <a:cubicBezTo>
                  <a:pt x="293623" y="368141"/>
                  <a:pt x="290510" y="371473"/>
                  <a:pt x="290663" y="375442"/>
                </a:cubicBezTo>
                <a:cubicBezTo>
                  <a:pt x="290663" y="375578"/>
                  <a:pt x="290663" y="375714"/>
                  <a:pt x="290685" y="375849"/>
                </a:cubicBezTo>
                <a:cubicBezTo>
                  <a:pt x="291518" y="385014"/>
                  <a:pt x="294018" y="395691"/>
                  <a:pt x="292132" y="404812"/>
                </a:cubicBezTo>
                <a:cubicBezTo>
                  <a:pt x="289502" y="417375"/>
                  <a:pt x="273935" y="415643"/>
                  <a:pt x="264047" y="415358"/>
                </a:cubicBezTo>
                <a:cubicBezTo>
                  <a:pt x="258960" y="415246"/>
                  <a:pt x="253874" y="414792"/>
                  <a:pt x="248831" y="413998"/>
                </a:cubicBezTo>
                <a:cubicBezTo>
                  <a:pt x="242648" y="412968"/>
                  <a:pt x="240390" y="412968"/>
                  <a:pt x="238987" y="406434"/>
                </a:cubicBezTo>
                <a:cubicBezTo>
                  <a:pt x="236795" y="396590"/>
                  <a:pt x="237803" y="385211"/>
                  <a:pt x="237694" y="375192"/>
                </a:cubicBezTo>
                <a:cubicBezTo>
                  <a:pt x="237694" y="375076"/>
                  <a:pt x="237694" y="374957"/>
                  <a:pt x="237694" y="374841"/>
                </a:cubicBezTo>
                <a:cubicBezTo>
                  <a:pt x="237672" y="372460"/>
                  <a:pt x="236203" y="370331"/>
                  <a:pt x="233988" y="369470"/>
                </a:cubicBezTo>
                <a:cubicBezTo>
                  <a:pt x="215243" y="365120"/>
                  <a:pt x="197835" y="356236"/>
                  <a:pt x="183321" y="343598"/>
                </a:cubicBezTo>
                <a:cubicBezTo>
                  <a:pt x="181764" y="342145"/>
                  <a:pt x="179593" y="341553"/>
                  <a:pt x="177533" y="342020"/>
                </a:cubicBezTo>
                <a:cubicBezTo>
                  <a:pt x="167820" y="339586"/>
                  <a:pt x="165540" y="360064"/>
                  <a:pt x="159335" y="364931"/>
                </a:cubicBezTo>
                <a:cubicBezTo>
                  <a:pt x="150763" y="373482"/>
                  <a:pt x="137630" y="361686"/>
                  <a:pt x="130943" y="356052"/>
                </a:cubicBezTo>
                <a:cubicBezTo>
                  <a:pt x="124256" y="350417"/>
                  <a:pt x="109632" y="339718"/>
                  <a:pt x="111649" y="329742"/>
                </a:cubicBezTo>
                <a:cubicBezTo>
                  <a:pt x="113228" y="321871"/>
                  <a:pt x="122195" y="311874"/>
                  <a:pt x="128356" y="307291"/>
                </a:cubicBezTo>
                <a:cubicBezTo>
                  <a:pt x="130110" y="306035"/>
                  <a:pt x="131250" y="304101"/>
                  <a:pt x="131491" y="301964"/>
                </a:cubicBezTo>
                <a:cubicBezTo>
                  <a:pt x="134276" y="300023"/>
                  <a:pt x="134977" y="296184"/>
                  <a:pt x="133048" y="293389"/>
                </a:cubicBezTo>
                <a:cubicBezTo>
                  <a:pt x="132916" y="293207"/>
                  <a:pt x="132784" y="293032"/>
                  <a:pt x="132631" y="292865"/>
                </a:cubicBezTo>
                <a:cubicBezTo>
                  <a:pt x="122677" y="281184"/>
                  <a:pt x="116626" y="266663"/>
                  <a:pt x="115376" y="251362"/>
                </a:cubicBezTo>
                <a:cubicBezTo>
                  <a:pt x="117174" y="246977"/>
                  <a:pt x="114938" y="240685"/>
                  <a:pt x="108558" y="241014"/>
                </a:cubicBezTo>
                <a:cubicBezTo>
                  <a:pt x="97990" y="241584"/>
                  <a:pt x="87138" y="242307"/>
                  <a:pt x="76724" y="239895"/>
                </a:cubicBezTo>
                <a:cubicBezTo>
                  <a:pt x="65016" y="237199"/>
                  <a:pt x="66506" y="223189"/>
                  <a:pt x="66748" y="213367"/>
                </a:cubicBezTo>
                <a:cubicBezTo>
                  <a:pt x="66880" y="207118"/>
                  <a:pt x="66748" y="190587"/>
                  <a:pt x="72427" y="186180"/>
                </a:cubicBezTo>
                <a:cubicBezTo>
                  <a:pt x="75298" y="183988"/>
                  <a:pt x="85120" y="184624"/>
                  <a:pt x="88716" y="184426"/>
                </a:cubicBezTo>
                <a:cubicBezTo>
                  <a:pt x="94899" y="184075"/>
                  <a:pt x="101103" y="184075"/>
                  <a:pt x="107286" y="184426"/>
                </a:cubicBezTo>
                <a:cubicBezTo>
                  <a:pt x="114850" y="184865"/>
                  <a:pt x="118621" y="174823"/>
                  <a:pt x="114170" y="171118"/>
                </a:cubicBezTo>
                <a:cubicBezTo>
                  <a:pt x="115946" y="156560"/>
                  <a:pt x="119169" y="141542"/>
                  <a:pt x="131864" y="132597"/>
                </a:cubicBezTo>
                <a:cubicBezTo>
                  <a:pt x="132872" y="131902"/>
                  <a:pt x="133706" y="130979"/>
                  <a:pt x="134276" y="129900"/>
                </a:cubicBezTo>
                <a:cubicBezTo>
                  <a:pt x="137235" y="126918"/>
                  <a:pt x="137455" y="122187"/>
                  <a:pt x="134802" y="118938"/>
                </a:cubicBezTo>
                <a:cubicBezTo>
                  <a:pt x="130833" y="114443"/>
                  <a:pt x="126996" y="109861"/>
                  <a:pt x="123291" y="105147"/>
                </a:cubicBezTo>
                <a:cubicBezTo>
                  <a:pt x="120682" y="101815"/>
                  <a:pt x="114894" y="96487"/>
                  <a:pt x="113820" y="92387"/>
                </a:cubicBezTo>
                <a:cubicBezTo>
                  <a:pt x="109983" y="79583"/>
                  <a:pt x="145018" y="51980"/>
                  <a:pt x="155476" y="60399"/>
                </a:cubicBezTo>
                <a:cubicBezTo>
                  <a:pt x="158633" y="62942"/>
                  <a:pt x="161089" y="67831"/>
                  <a:pt x="163830" y="70945"/>
                </a:cubicBezTo>
                <a:cubicBezTo>
                  <a:pt x="167206" y="74740"/>
                  <a:pt x="170780" y="78342"/>
                  <a:pt x="174551" y="81732"/>
                </a:cubicBezTo>
                <a:cubicBezTo>
                  <a:pt x="176875" y="83913"/>
                  <a:pt x="180448" y="84106"/>
                  <a:pt x="182992" y="82192"/>
                </a:cubicBezTo>
                <a:cubicBezTo>
                  <a:pt x="198339" y="71975"/>
                  <a:pt x="213533" y="61430"/>
                  <a:pt x="232344" y="59719"/>
                </a:cubicBezTo>
                <a:cubicBezTo>
                  <a:pt x="236575" y="59255"/>
                  <a:pt x="239645" y="55444"/>
                  <a:pt x="239184" y="51208"/>
                </a:cubicBezTo>
                <a:cubicBezTo>
                  <a:pt x="239118" y="50772"/>
                  <a:pt x="239053" y="50340"/>
                  <a:pt x="238921" y="49919"/>
                </a:cubicBezTo>
                <a:cubicBezTo>
                  <a:pt x="239404" y="48801"/>
                  <a:pt x="239557" y="47571"/>
                  <a:pt x="239382" y="46367"/>
                </a:cubicBezTo>
                <a:cubicBezTo>
                  <a:pt x="238286" y="37444"/>
                  <a:pt x="237189" y="26087"/>
                  <a:pt x="239996" y="17076"/>
                </a:cubicBezTo>
                <a:cubicBezTo>
                  <a:pt x="245740" y="15805"/>
                  <a:pt x="253852" y="16638"/>
                  <a:pt x="258894" y="16375"/>
                </a:cubicBezTo>
                <a:cubicBezTo>
                  <a:pt x="267358" y="15936"/>
                  <a:pt x="275820" y="15579"/>
                  <a:pt x="284261" y="15300"/>
                </a:cubicBezTo>
                <a:cubicBezTo>
                  <a:pt x="296648" y="13963"/>
                  <a:pt x="299104" y="16068"/>
                  <a:pt x="298644" y="28630"/>
                </a:cubicBezTo>
                <a:cubicBezTo>
                  <a:pt x="299148" y="37269"/>
                  <a:pt x="299587" y="45929"/>
                  <a:pt x="300047" y="54567"/>
                </a:cubicBezTo>
                <a:cubicBezTo>
                  <a:pt x="300025" y="58115"/>
                  <a:pt x="302897" y="61004"/>
                  <a:pt x="306449" y="61020"/>
                </a:cubicBezTo>
                <a:cubicBezTo>
                  <a:pt x="306558" y="61022"/>
                  <a:pt x="306668" y="61017"/>
                  <a:pt x="306778" y="61013"/>
                </a:cubicBezTo>
                <a:cubicBezTo>
                  <a:pt x="323155" y="64446"/>
                  <a:pt x="338262" y="72390"/>
                  <a:pt x="350386" y="83946"/>
                </a:cubicBezTo>
                <a:cubicBezTo>
                  <a:pt x="352403" y="85992"/>
                  <a:pt x="355560" y="86397"/>
                  <a:pt x="358037" y="84933"/>
                </a:cubicBezTo>
                <a:cubicBezTo>
                  <a:pt x="360339" y="85104"/>
                  <a:pt x="362576" y="84014"/>
                  <a:pt x="363847" y="82082"/>
                </a:cubicBezTo>
                <a:cubicBezTo>
                  <a:pt x="367662" y="77018"/>
                  <a:pt x="376257" y="60158"/>
                  <a:pt x="383207" y="59807"/>
                </a:cubicBezTo>
                <a:cubicBezTo>
                  <a:pt x="386583" y="59676"/>
                  <a:pt x="394958" y="66582"/>
                  <a:pt x="397545" y="68336"/>
                </a:cubicBezTo>
                <a:cubicBezTo>
                  <a:pt x="404693" y="73269"/>
                  <a:pt x="411424" y="78792"/>
                  <a:pt x="417650" y="84845"/>
                </a:cubicBezTo>
                <a:cubicBezTo>
                  <a:pt x="422693" y="89800"/>
                  <a:pt x="424381" y="90567"/>
                  <a:pt x="420259" y="96947"/>
                </a:cubicBezTo>
                <a:cubicBezTo>
                  <a:pt x="414647" y="105717"/>
                  <a:pt x="407324" y="113588"/>
                  <a:pt x="400988" y="121744"/>
                </a:cubicBezTo>
                <a:cubicBezTo>
                  <a:pt x="398357" y="124978"/>
                  <a:pt x="398861" y="129727"/>
                  <a:pt x="402084" y="132353"/>
                </a:cubicBezTo>
                <a:cubicBezTo>
                  <a:pt x="402917" y="133037"/>
                  <a:pt x="403904" y="133531"/>
                  <a:pt x="404956" y="133802"/>
                </a:cubicBezTo>
                <a:cubicBezTo>
                  <a:pt x="412980" y="146576"/>
                  <a:pt x="416817" y="161539"/>
                  <a:pt x="415918" y="176599"/>
                </a:cubicBezTo>
                <a:cubicBezTo>
                  <a:pt x="415458" y="179594"/>
                  <a:pt x="417497" y="182398"/>
                  <a:pt x="420501" y="182870"/>
                </a:cubicBezTo>
                <a:cubicBezTo>
                  <a:pt x="421882" y="184446"/>
                  <a:pt x="423899" y="185336"/>
                  <a:pt x="426003" y="185303"/>
                </a:cubicBezTo>
                <a:cubicBezTo>
                  <a:pt x="439772" y="185720"/>
                  <a:pt x="453475" y="185632"/>
                  <a:pt x="467243" y="186005"/>
                </a:cubicBezTo>
                <a:cubicBezTo>
                  <a:pt x="466651" y="186005"/>
                  <a:pt x="467660" y="187649"/>
                  <a:pt x="467770" y="189315"/>
                </a:cubicBezTo>
                <a:cubicBezTo>
                  <a:pt x="468121" y="195498"/>
                  <a:pt x="468537" y="201505"/>
                  <a:pt x="468362" y="207644"/>
                </a:cubicBezTo>
                <a:close/>
                <a:moveTo>
                  <a:pt x="342734" y="248753"/>
                </a:moveTo>
                <a:cubicBezTo>
                  <a:pt x="340673" y="256992"/>
                  <a:pt x="336178" y="264409"/>
                  <a:pt x="329799" y="270020"/>
                </a:cubicBezTo>
                <a:cubicBezTo>
                  <a:pt x="327058" y="273034"/>
                  <a:pt x="327234" y="277691"/>
                  <a:pt x="330215" y="280478"/>
                </a:cubicBezTo>
                <a:cubicBezTo>
                  <a:pt x="333526" y="283438"/>
                  <a:pt x="337757" y="282078"/>
                  <a:pt x="340629" y="279447"/>
                </a:cubicBezTo>
                <a:cubicBezTo>
                  <a:pt x="348851" y="271859"/>
                  <a:pt x="354595" y="261987"/>
                  <a:pt x="357138" y="251099"/>
                </a:cubicBezTo>
                <a:cubicBezTo>
                  <a:pt x="359397" y="241540"/>
                  <a:pt x="344948" y="239632"/>
                  <a:pt x="342712" y="24875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4" descr="Campanha da Fraternidade 2022">
            <a:extLst>
              <a:ext uri="{FF2B5EF4-FFF2-40B4-BE49-F238E27FC236}">
                <a16:creationId xmlns:a16="http://schemas.microsoft.com/office/drawing/2014/main" id="{34D51FE1-E0FC-4FDC-96B4-57BC01027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7" y="633160"/>
            <a:ext cx="590805" cy="8276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88;p16">
            <a:extLst>
              <a:ext uri="{FF2B5EF4-FFF2-40B4-BE49-F238E27FC236}">
                <a16:creationId xmlns:a16="http://schemas.microsoft.com/office/drawing/2014/main" id="{4E3CED19-F7CF-4486-A28A-E446DD29F01E}"/>
              </a:ext>
            </a:extLst>
          </p:cNvPr>
          <p:cNvSpPr txBox="1">
            <a:spLocks/>
          </p:cNvSpPr>
          <p:nvPr/>
        </p:nvSpPr>
        <p:spPr>
          <a:xfrm>
            <a:off x="1470992" y="782775"/>
            <a:ext cx="8909209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r>
              <a:rPr lang="pt-BR" sz="6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Objetivos Específicos </a:t>
            </a:r>
          </a:p>
        </p:txBody>
      </p:sp>
    </p:spTree>
    <p:extLst>
      <p:ext uri="{BB962C8B-B14F-4D97-AF65-F5344CB8AC3E}">
        <p14:creationId xmlns:p14="http://schemas.microsoft.com/office/powerpoint/2010/main" val="1013813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>
            <a:spLocks noGrp="1"/>
          </p:cNvSpPr>
          <p:nvPr>
            <p:ph type="title"/>
          </p:nvPr>
        </p:nvSpPr>
        <p:spPr>
          <a:xfrm>
            <a:off x="1430439" y="882030"/>
            <a:ext cx="9331122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" sz="6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Objetivos Específicos</a:t>
            </a:r>
            <a:r>
              <a:rPr lang="en" sz="6300" dirty="0">
                <a:solidFill>
                  <a:schemeClr val="bg1">
                    <a:lumMod val="85000"/>
                  </a:schemeClr>
                </a:solidFill>
                <a:latin typeface="Amasis MT Pro Black" panose="02040A04050005020304" pitchFamily="18" charset="0"/>
              </a:rPr>
              <a:t> </a:t>
            </a:r>
            <a:endParaRPr sz="6300" dirty="0">
              <a:solidFill>
                <a:schemeClr val="bg1">
                  <a:lumMod val="85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90" name="Google Shape;190;p16"/>
          <p:cNvSpPr txBox="1">
            <a:spLocks noGrp="1"/>
          </p:cNvSpPr>
          <p:nvPr>
            <p:ph type="body" idx="1"/>
          </p:nvPr>
        </p:nvSpPr>
        <p:spPr>
          <a:xfrm>
            <a:off x="779722" y="1772093"/>
            <a:ext cx="10093841" cy="417444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3200" b="1"/>
              <a:t>4. Pensar o </a:t>
            </a:r>
            <a:r>
              <a:rPr lang="pt-BR" sz="3200" b="1">
                <a:solidFill>
                  <a:srgbClr val="C00000"/>
                </a:solidFill>
              </a:rPr>
              <a:t>papel da família</a:t>
            </a:r>
            <a:r>
              <a:rPr lang="pt-BR" sz="3200" b="1"/>
              <a:t>, da comunidade de fé e da sociedade no processo educativo, com a colaboração dos educadores e das instituições de ensino. </a:t>
            </a:r>
          </a:p>
          <a:p>
            <a:pPr marL="0" indent="0" algn="ctr">
              <a:buClr>
                <a:schemeClr val="dk1"/>
              </a:buClr>
              <a:buSzPts val="1100"/>
              <a:buNone/>
            </a:pPr>
            <a:endParaRPr lang="pt-BR" sz="3200" b="1"/>
          </a:p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3200" b="1"/>
              <a:t>5. Incentivar propostas educativas que, enraizadas no Evangelho, </a:t>
            </a:r>
            <a:r>
              <a:rPr lang="pt-BR" sz="3200" b="1">
                <a:solidFill>
                  <a:srgbClr val="C00000"/>
                </a:solidFill>
              </a:rPr>
              <a:t>promovam a dignidade humana</a:t>
            </a:r>
            <a:r>
              <a:rPr lang="pt-BR" sz="3200" b="1"/>
              <a:t>, a experiência do transcendente, a cultura do encontro e o cuidado com a casa comum.</a:t>
            </a:r>
            <a:endParaRPr sz="3200" b="1"/>
          </a:p>
        </p:txBody>
      </p:sp>
      <p:sp>
        <p:nvSpPr>
          <p:cNvPr id="192" name="Google Shape;192;p16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10577033" y="4952005"/>
            <a:ext cx="1360401" cy="1305831"/>
          </a:xfrm>
          <a:custGeom>
            <a:avLst/>
            <a:gdLst/>
            <a:ahLst/>
            <a:cxnLst/>
            <a:rect l="l" t="t" r="r" b="b"/>
            <a:pathLst>
              <a:path w="483555" h="464158" extrusionOk="0">
                <a:moveTo>
                  <a:pt x="14370" y="311041"/>
                </a:moveTo>
                <a:cubicBezTo>
                  <a:pt x="13208" y="301350"/>
                  <a:pt x="-977" y="305669"/>
                  <a:pt x="54" y="314812"/>
                </a:cubicBezTo>
                <a:cubicBezTo>
                  <a:pt x="5227" y="358303"/>
                  <a:pt x="26648" y="398237"/>
                  <a:pt x="59995" y="426627"/>
                </a:cubicBezTo>
                <a:cubicBezTo>
                  <a:pt x="67120" y="432700"/>
                  <a:pt x="77995" y="422132"/>
                  <a:pt x="70957" y="416191"/>
                </a:cubicBezTo>
                <a:cubicBezTo>
                  <a:pt x="39408" y="389609"/>
                  <a:pt x="19172" y="352011"/>
                  <a:pt x="14370" y="311041"/>
                </a:cubicBezTo>
                <a:close/>
                <a:moveTo>
                  <a:pt x="336880" y="193437"/>
                </a:moveTo>
                <a:cubicBezTo>
                  <a:pt x="334468" y="176358"/>
                  <a:pt x="330303" y="159652"/>
                  <a:pt x="314956" y="149764"/>
                </a:cubicBezTo>
                <a:cubicBezTo>
                  <a:pt x="298096" y="138801"/>
                  <a:pt x="277136" y="134943"/>
                  <a:pt x="257360" y="135008"/>
                </a:cubicBezTo>
                <a:cubicBezTo>
                  <a:pt x="255101" y="134929"/>
                  <a:pt x="252953" y="136054"/>
                  <a:pt x="251747" y="137968"/>
                </a:cubicBezTo>
                <a:cubicBezTo>
                  <a:pt x="221513" y="140051"/>
                  <a:pt x="199128" y="156275"/>
                  <a:pt x="191038" y="185961"/>
                </a:cubicBezTo>
                <a:cubicBezTo>
                  <a:pt x="183255" y="213827"/>
                  <a:pt x="188122" y="259386"/>
                  <a:pt x="214563" y="276487"/>
                </a:cubicBezTo>
                <a:cubicBezTo>
                  <a:pt x="227893" y="285104"/>
                  <a:pt x="244534" y="286924"/>
                  <a:pt x="260056" y="287450"/>
                </a:cubicBezTo>
                <a:cubicBezTo>
                  <a:pt x="318003" y="291681"/>
                  <a:pt x="344510" y="246232"/>
                  <a:pt x="336880" y="193437"/>
                </a:cubicBezTo>
                <a:close/>
                <a:moveTo>
                  <a:pt x="264069" y="272760"/>
                </a:moveTo>
                <a:cubicBezTo>
                  <a:pt x="249708" y="272541"/>
                  <a:pt x="231906" y="271489"/>
                  <a:pt x="220220" y="261973"/>
                </a:cubicBezTo>
                <a:cubicBezTo>
                  <a:pt x="207306" y="251384"/>
                  <a:pt x="204105" y="231060"/>
                  <a:pt x="203031" y="215384"/>
                </a:cubicBezTo>
                <a:cubicBezTo>
                  <a:pt x="201891" y="198787"/>
                  <a:pt x="204719" y="181006"/>
                  <a:pt x="216185" y="168158"/>
                </a:cubicBezTo>
                <a:cubicBezTo>
                  <a:pt x="228003" y="154806"/>
                  <a:pt x="245827" y="152811"/>
                  <a:pt x="262600" y="152000"/>
                </a:cubicBezTo>
                <a:cubicBezTo>
                  <a:pt x="264244" y="151908"/>
                  <a:pt x="265801" y="151241"/>
                  <a:pt x="266985" y="150114"/>
                </a:cubicBezTo>
                <a:cubicBezTo>
                  <a:pt x="282332" y="151211"/>
                  <a:pt x="299411" y="155376"/>
                  <a:pt x="310373" y="165264"/>
                </a:cubicBezTo>
                <a:cubicBezTo>
                  <a:pt x="321840" y="175613"/>
                  <a:pt x="323133" y="196616"/>
                  <a:pt x="323353" y="210999"/>
                </a:cubicBezTo>
                <a:cubicBezTo>
                  <a:pt x="324142" y="248709"/>
                  <a:pt x="303270" y="274580"/>
                  <a:pt x="264069" y="272760"/>
                </a:cubicBezTo>
                <a:close/>
                <a:moveTo>
                  <a:pt x="271414" y="444539"/>
                </a:moveTo>
                <a:cubicBezTo>
                  <a:pt x="155805" y="470849"/>
                  <a:pt x="43398" y="380958"/>
                  <a:pt x="44122" y="262302"/>
                </a:cubicBezTo>
                <a:cubicBezTo>
                  <a:pt x="44122" y="252502"/>
                  <a:pt x="29498" y="252809"/>
                  <a:pt x="29520" y="262302"/>
                </a:cubicBezTo>
                <a:cubicBezTo>
                  <a:pt x="28555" y="390561"/>
                  <a:pt x="149250" y="487818"/>
                  <a:pt x="274351" y="459097"/>
                </a:cubicBezTo>
                <a:cubicBezTo>
                  <a:pt x="283428" y="457080"/>
                  <a:pt x="280951" y="442456"/>
                  <a:pt x="271414" y="444539"/>
                </a:cubicBezTo>
                <a:close/>
                <a:moveTo>
                  <a:pt x="348150" y="137245"/>
                </a:moveTo>
                <a:cubicBezTo>
                  <a:pt x="328966" y="112294"/>
                  <a:pt x="296408" y="110321"/>
                  <a:pt x="267029" y="109072"/>
                </a:cubicBezTo>
                <a:cubicBezTo>
                  <a:pt x="257952" y="108677"/>
                  <a:pt x="254291" y="123344"/>
                  <a:pt x="263871" y="123739"/>
                </a:cubicBezTo>
                <a:cubicBezTo>
                  <a:pt x="287988" y="124770"/>
                  <a:pt x="319450" y="125011"/>
                  <a:pt x="335521" y="145817"/>
                </a:cubicBezTo>
                <a:cubicBezTo>
                  <a:pt x="353389" y="169123"/>
                  <a:pt x="358585" y="191859"/>
                  <a:pt x="354222" y="220580"/>
                </a:cubicBezTo>
                <a:cubicBezTo>
                  <a:pt x="353104" y="230270"/>
                  <a:pt x="367553" y="232309"/>
                  <a:pt x="368627" y="222926"/>
                </a:cubicBezTo>
                <a:cubicBezTo>
                  <a:pt x="370447" y="207184"/>
                  <a:pt x="371850" y="191530"/>
                  <a:pt x="367575" y="176029"/>
                </a:cubicBezTo>
                <a:cubicBezTo>
                  <a:pt x="363562" y="162000"/>
                  <a:pt x="356985" y="148845"/>
                  <a:pt x="348128" y="137245"/>
                </a:cubicBezTo>
                <a:close/>
                <a:moveTo>
                  <a:pt x="311163" y="288349"/>
                </a:moveTo>
                <a:cubicBezTo>
                  <a:pt x="301867" y="288349"/>
                  <a:pt x="302064" y="303148"/>
                  <a:pt x="311777" y="303148"/>
                </a:cubicBezTo>
                <a:cubicBezTo>
                  <a:pt x="321029" y="303148"/>
                  <a:pt x="320853" y="288349"/>
                  <a:pt x="311163" y="288349"/>
                </a:cubicBezTo>
                <a:close/>
                <a:moveTo>
                  <a:pt x="475115" y="172784"/>
                </a:moveTo>
                <a:cubicBezTo>
                  <a:pt x="469348" y="169934"/>
                  <a:pt x="460294" y="171272"/>
                  <a:pt x="454242" y="171140"/>
                </a:cubicBezTo>
                <a:lnTo>
                  <a:pt x="430717" y="170680"/>
                </a:lnTo>
                <a:cubicBezTo>
                  <a:pt x="430652" y="154344"/>
                  <a:pt x="425916" y="138365"/>
                  <a:pt x="417058" y="124638"/>
                </a:cubicBezTo>
                <a:lnTo>
                  <a:pt x="428547" y="109839"/>
                </a:lnTo>
                <a:cubicBezTo>
                  <a:pt x="432318" y="105016"/>
                  <a:pt x="437448" y="99622"/>
                  <a:pt x="438369" y="93220"/>
                </a:cubicBezTo>
                <a:cubicBezTo>
                  <a:pt x="440101" y="81227"/>
                  <a:pt x="425938" y="71405"/>
                  <a:pt x="417957" y="64828"/>
                </a:cubicBezTo>
                <a:cubicBezTo>
                  <a:pt x="409187" y="57637"/>
                  <a:pt x="394805" y="44855"/>
                  <a:pt x="382878" y="44219"/>
                </a:cubicBezTo>
                <a:cubicBezTo>
                  <a:pt x="370951" y="43583"/>
                  <a:pt x="362379" y="58799"/>
                  <a:pt x="355867" y="68643"/>
                </a:cubicBezTo>
                <a:cubicBezTo>
                  <a:pt x="343874" y="58630"/>
                  <a:pt x="329777" y="51469"/>
                  <a:pt x="314627" y="47705"/>
                </a:cubicBezTo>
                <a:cubicBezTo>
                  <a:pt x="314627" y="35186"/>
                  <a:pt x="315635" y="19882"/>
                  <a:pt x="310045" y="9381"/>
                </a:cubicBezTo>
                <a:cubicBezTo>
                  <a:pt x="303095" y="-3774"/>
                  <a:pt x="285117" y="611"/>
                  <a:pt x="273080" y="1049"/>
                </a:cubicBezTo>
                <a:cubicBezTo>
                  <a:pt x="263915" y="1415"/>
                  <a:pt x="254751" y="1882"/>
                  <a:pt x="245609" y="2452"/>
                </a:cubicBezTo>
                <a:cubicBezTo>
                  <a:pt x="240500" y="2781"/>
                  <a:pt x="233901" y="2189"/>
                  <a:pt x="229822" y="5938"/>
                </a:cubicBezTo>
                <a:cubicBezTo>
                  <a:pt x="221272" y="13853"/>
                  <a:pt x="223092" y="34857"/>
                  <a:pt x="224407" y="46148"/>
                </a:cubicBezTo>
                <a:cubicBezTo>
                  <a:pt x="208359" y="49327"/>
                  <a:pt x="194239" y="57527"/>
                  <a:pt x="180558" y="66604"/>
                </a:cubicBezTo>
                <a:cubicBezTo>
                  <a:pt x="175647" y="61544"/>
                  <a:pt x="171087" y="56168"/>
                  <a:pt x="166899" y="50511"/>
                </a:cubicBezTo>
                <a:cubicBezTo>
                  <a:pt x="163523" y="46126"/>
                  <a:pt x="160322" y="43429"/>
                  <a:pt x="154534" y="43320"/>
                </a:cubicBezTo>
                <a:cubicBezTo>
                  <a:pt x="141182" y="43079"/>
                  <a:pt x="126646" y="51585"/>
                  <a:pt x="117021" y="60136"/>
                </a:cubicBezTo>
                <a:cubicBezTo>
                  <a:pt x="108843" y="67415"/>
                  <a:pt x="96697" y="81205"/>
                  <a:pt x="97903" y="93176"/>
                </a:cubicBezTo>
                <a:cubicBezTo>
                  <a:pt x="98560" y="99754"/>
                  <a:pt x="104348" y="105695"/>
                  <a:pt x="108185" y="110716"/>
                </a:cubicBezTo>
                <a:cubicBezTo>
                  <a:pt x="111759" y="115386"/>
                  <a:pt x="115486" y="119924"/>
                  <a:pt x="119301" y="124375"/>
                </a:cubicBezTo>
                <a:cubicBezTo>
                  <a:pt x="106432" y="135995"/>
                  <a:pt x="101761" y="152548"/>
                  <a:pt x="99569" y="169583"/>
                </a:cubicBezTo>
                <a:cubicBezTo>
                  <a:pt x="94329" y="169583"/>
                  <a:pt x="89111" y="169583"/>
                  <a:pt x="83871" y="170044"/>
                </a:cubicBezTo>
                <a:cubicBezTo>
                  <a:pt x="77294" y="170592"/>
                  <a:pt x="67712" y="170614"/>
                  <a:pt x="62231" y="174999"/>
                </a:cubicBezTo>
                <a:cubicBezTo>
                  <a:pt x="52212" y="183023"/>
                  <a:pt x="52080" y="203259"/>
                  <a:pt x="51861" y="214945"/>
                </a:cubicBezTo>
                <a:cubicBezTo>
                  <a:pt x="51642" y="226631"/>
                  <a:pt x="51050" y="244083"/>
                  <a:pt x="62407" y="250923"/>
                </a:cubicBezTo>
                <a:cubicBezTo>
                  <a:pt x="73040" y="257347"/>
                  <a:pt x="87883" y="257128"/>
                  <a:pt x="100819" y="256405"/>
                </a:cubicBezTo>
                <a:cubicBezTo>
                  <a:pt x="102463" y="271447"/>
                  <a:pt x="108076" y="285781"/>
                  <a:pt x="117108" y="297930"/>
                </a:cubicBezTo>
                <a:cubicBezTo>
                  <a:pt x="108054" y="305757"/>
                  <a:pt x="99569" y="317662"/>
                  <a:pt x="96456" y="328734"/>
                </a:cubicBezTo>
                <a:cubicBezTo>
                  <a:pt x="92334" y="343642"/>
                  <a:pt x="108185" y="356578"/>
                  <a:pt x="118051" y="365326"/>
                </a:cubicBezTo>
                <a:cubicBezTo>
                  <a:pt x="127917" y="374074"/>
                  <a:pt x="141686" y="385167"/>
                  <a:pt x="156244" y="382537"/>
                </a:cubicBezTo>
                <a:cubicBezTo>
                  <a:pt x="169596" y="380147"/>
                  <a:pt x="172578" y="369206"/>
                  <a:pt x="178169" y="359318"/>
                </a:cubicBezTo>
                <a:cubicBezTo>
                  <a:pt x="191433" y="369803"/>
                  <a:pt x="206649" y="377546"/>
                  <a:pt x="222938" y="382098"/>
                </a:cubicBezTo>
                <a:cubicBezTo>
                  <a:pt x="222938" y="390057"/>
                  <a:pt x="223289" y="398037"/>
                  <a:pt x="223991" y="405996"/>
                </a:cubicBezTo>
                <a:cubicBezTo>
                  <a:pt x="224495" y="411499"/>
                  <a:pt x="224670" y="417331"/>
                  <a:pt x="228376" y="421716"/>
                </a:cubicBezTo>
                <a:cubicBezTo>
                  <a:pt x="236773" y="431450"/>
                  <a:pt x="255979" y="430486"/>
                  <a:pt x="267598" y="430486"/>
                </a:cubicBezTo>
                <a:cubicBezTo>
                  <a:pt x="301560" y="431889"/>
                  <a:pt x="310768" y="414481"/>
                  <a:pt x="306164" y="382843"/>
                </a:cubicBezTo>
                <a:cubicBezTo>
                  <a:pt x="325129" y="382488"/>
                  <a:pt x="343151" y="374525"/>
                  <a:pt x="356174" y="360744"/>
                </a:cubicBezTo>
                <a:cubicBezTo>
                  <a:pt x="385026" y="392403"/>
                  <a:pt x="400483" y="391197"/>
                  <a:pt x="427078" y="358968"/>
                </a:cubicBezTo>
                <a:cubicBezTo>
                  <a:pt x="435519" y="349277"/>
                  <a:pt x="445889" y="337503"/>
                  <a:pt x="438764" y="324173"/>
                </a:cubicBezTo>
                <a:cubicBezTo>
                  <a:pt x="433414" y="314154"/>
                  <a:pt x="421465" y="307248"/>
                  <a:pt x="410262" y="302249"/>
                </a:cubicBezTo>
                <a:cubicBezTo>
                  <a:pt x="422079" y="288428"/>
                  <a:pt x="429402" y="271322"/>
                  <a:pt x="431222" y="253225"/>
                </a:cubicBezTo>
                <a:cubicBezTo>
                  <a:pt x="438413" y="253225"/>
                  <a:pt x="445604" y="253225"/>
                  <a:pt x="452817" y="253225"/>
                </a:cubicBezTo>
                <a:cubicBezTo>
                  <a:pt x="460030" y="253225"/>
                  <a:pt x="467857" y="253861"/>
                  <a:pt x="473361" y="248731"/>
                </a:cubicBezTo>
                <a:cubicBezTo>
                  <a:pt x="482635" y="240093"/>
                  <a:pt x="482372" y="220229"/>
                  <a:pt x="482854" y="208434"/>
                </a:cubicBezTo>
                <a:cubicBezTo>
                  <a:pt x="483446" y="198370"/>
                  <a:pt x="486077" y="178222"/>
                  <a:pt x="475093" y="172784"/>
                </a:cubicBezTo>
                <a:close/>
                <a:moveTo>
                  <a:pt x="468384" y="207644"/>
                </a:moveTo>
                <a:cubicBezTo>
                  <a:pt x="468208" y="213777"/>
                  <a:pt x="467573" y="219887"/>
                  <a:pt x="466520" y="225929"/>
                </a:cubicBezTo>
                <a:cubicBezTo>
                  <a:pt x="465446" y="232178"/>
                  <a:pt x="465643" y="236672"/>
                  <a:pt x="458934" y="238054"/>
                </a:cubicBezTo>
                <a:cubicBezTo>
                  <a:pt x="450164" y="239873"/>
                  <a:pt x="439553" y="239062"/>
                  <a:pt x="429862" y="238558"/>
                </a:cubicBezTo>
                <a:cubicBezTo>
                  <a:pt x="427231" y="236640"/>
                  <a:pt x="423680" y="236561"/>
                  <a:pt x="420961" y="238361"/>
                </a:cubicBezTo>
                <a:cubicBezTo>
                  <a:pt x="414932" y="239040"/>
                  <a:pt x="413594" y="246473"/>
                  <a:pt x="416949" y="250507"/>
                </a:cubicBezTo>
                <a:cubicBezTo>
                  <a:pt x="415743" y="268680"/>
                  <a:pt x="407784" y="285746"/>
                  <a:pt x="394630" y="298346"/>
                </a:cubicBezTo>
                <a:cubicBezTo>
                  <a:pt x="390705" y="300319"/>
                  <a:pt x="388447" y="305537"/>
                  <a:pt x="390551" y="309045"/>
                </a:cubicBezTo>
                <a:cubicBezTo>
                  <a:pt x="391735" y="312531"/>
                  <a:pt x="394936" y="314987"/>
                  <a:pt x="398488" y="313430"/>
                </a:cubicBezTo>
                <a:cubicBezTo>
                  <a:pt x="406513" y="316388"/>
                  <a:pt x="414011" y="320606"/>
                  <a:pt x="420698" y="325927"/>
                </a:cubicBezTo>
                <a:cubicBezTo>
                  <a:pt x="431660" y="333864"/>
                  <a:pt x="420479" y="345067"/>
                  <a:pt x="413923" y="352061"/>
                </a:cubicBezTo>
                <a:cubicBezTo>
                  <a:pt x="407981" y="358639"/>
                  <a:pt x="398203" y="371662"/>
                  <a:pt x="388140" y="367518"/>
                </a:cubicBezTo>
                <a:cubicBezTo>
                  <a:pt x="378559" y="363572"/>
                  <a:pt x="369504" y="352018"/>
                  <a:pt x="362247" y="344892"/>
                </a:cubicBezTo>
                <a:cubicBezTo>
                  <a:pt x="358717" y="342018"/>
                  <a:pt x="353587" y="342252"/>
                  <a:pt x="350320" y="345440"/>
                </a:cubicBezTo>
                <a:cubicBezTo>
                  <a:pt x="338832" y="361007"/>
                  <a:pt x="320020" y="369423"/>
                  <a:pt x="300749" y="367628"/>
                </a:cubicBezTo>
                <a:cubicBezTo>
                  <a:pt x="299674" y="367536"/>
                  <a:pt x="298600" y="367661"/>
                  <a:pt x="297592" y="368001"/>
                </a:cubicBezTo>
                <a:cubicBezTo>
                  <a:pt x="293623" y="368141"/>
                  <a:pt x="290510" y="371473"/>
                  <a:pt x="290663" y="375442"/>
                </a:cubicBezTo>
                <a:cubicBezTo>
                  <a:pt x="290663" y="375578"/>
                  <a:pt x="290663" y="375714"/>
                  <a:pt x="290685" y="375849"/>
                </a:cubicBezTo>
                <a:cubicBezTo>
                  <a:pt x="291518" y="385014"/>
                  <a:pt x="294018" y="395691"/>
                  <a:pt x="292132" y="404812"/>
                </a:cubicBezTo>
                <a:cubicBezTo>
                  <a:pt x="289502" y="417375"/>
                  <a:pt x="273935" y="415643"/>
                  <a:pt x="264047" y="415358"/>
                </a:cubicBezTo>
                <a:cubicBezTo>
                  <a:pt x="258960" y="415246"/>
                  <a:pt x="253874" y="414792"/>
                  <a:pt x="248831" y="413998"/>
                </a:cubicBezTo>
                <a:cubicBezTo>
                  <a:pt x="242648" y="412968"/>
                  <a:pt x="240390" y="412968"/>
                  <a:pt x="238987" y="406434"/>
                </a:cubicBezTo>
                <a:cubicBezTo>
                  <a:pt x="236795" y="396590"/>
                  <a:pt x="237803" y="385211"/>
                  <a:pt x="237694" y="375192"/>
                </a:cubicBezTo>
                <a:cubicBezTo>
                  <a:pt x="237694" y="375076"/>
                  <a:pt x="237694" y="374957"/>
                  <a:pt x="237694" y="374841"/>
                </a:cubicBezTo>
                <a:cubicBezTo>
                  <a:pt x="237672" y="372460"/>
                  <a:pt x="236203" y="370331"/>
                  <a:pt x="233988" y="369470"/>
                </a:cubicBezTo>
                <a:cubicBezTo>
                  <a:pt x="215243" y="365120"/>
                  <a:pt x="197835" y="356236"/>
                  <a:pt x="183321" y="343598"/>
                </a:cubicBezTo>
                <a:cubicBezTo>
                  <a:pt x="181764" y="342145"/>
                  <a:pt x="179593" y="341553"/>
                  <a:pt x="177533" y="342020"/>
                </a:cubicBezTo>
                <a:cubicBezTo>
                  <a:pt x="167820" y="339586"/>
                  <a:pt x="165540" y="360064"/>
                  <a:pt x="159335" y="364931"/>
                </a:cubicBezTo>
                <a:cubicBezTo>
                  <a:pt x="150763" y="373482"/>
                  <a:pt x="137630" y="361686"/>
                  <a:pt x="130943" y="356052"/>
                </a:cubicBezTo>
                <a:cubicBezTo>
                  <a:pt x="124256" y="350417"/>
                  <a:pt x="109632" y="339718"/>
                  <a:pt x="111649" y="329742"/>
                </a:cubicBezTo>
                <a:cubicBezTo>
                  <a:pt x="113228" y="321871"/>
                  <a:pt x="122195" y="311874"/>
                  <a:pt x="128356" y="307291"/>
                </a:cubicBezTo>
                <a:cubicBezTo>
                  <a:pt x="130110" y="306035"/>
                  <a:pt x="131250" y="304101"/>
                  <a:pt x="131491" y="301964"/>
                </a:cubicBezTo>
                <a:cubicBezTo>
                  <a:pt x="134276" y="300023"/>
                  <a:pt x="134977" y="296184"/>
                  <a:pt x="133048" y="293389"/>
                </a:cubicBezTo>
                <a:cubicBezTo>
                  <a:pt x="132916" y="293207"/>
                  <a:pt x="132784" y="293032"/>
                  <a:pt x="132631" y="292865"/>
                </a:cubicBezTo>
                <a:cubicBezTo>
                  <a:pt x="122677" y="281184"/>
                  <a:pt x="116626" y="266663"/>
                  <a:pt x="115376" y="251362"/>
                </a:cubicBezTo>
                <a:cubicBezTo>
                  <a:pt x="117174" y="246977"/>
                  <a:pt x="114938" y="240685"/>
                  <a:pt x="108558" y="241014"/>
                </a:cubicBezTo>
                <a:cubicBezTo>
                  <a:pt x="97990" y="241584"/>
                  <a:pt x="87138" y="242307"/>
                  <a:pt x="76724" y="239895"/>
                </a:cubicBezTo>
                <a:cubicBezTo>
                  <a:pt x="65016" y="237199"/>
                  <a:pt x="66506" y="223189"/>
                  <a:pt x="66748" y="213367"/>
                </a:cubicBezTo>
                <a:cubicBezTo>
                  <a:pt x="66880" y="207118"/>
                  <a:pt x="66748" y="190587"/>
                  <a:pt x="72427" y="186180"/>
                </a:cubicBezTo>
                <a:cubicBezTo>
                  <a:pt x="75298" y="183988"/>
                  <a:pt x="85120" y="184624"/>
                  <a:pt x="88716" y="184426"/>
                </a:cubicBezTo>
                <a:cubicBezTo>
                  <a:pt x="94899" y="184075"/>
                  <a:pt x="101103" y="184075"/>
                  <a:pt x="107286" y="184426"/>
                </a:cubicBezTo>
                <a:cubicBezTo>
                  <a:pt x="114850" y="184865"/>
                  <a:pt x="118621" y="174823"/>
                  <a:pt x="114170" y="171118"/>
                </a:cubicBezTo>
                <a:cubicBezTo>
                  <a:pt x="115946" y="156560"/>
                  <a:pt x="119169" y="141542"/>
                  <a:pt x="131864" y="132597"/>
                </a:cubicBezTo>
                <a:cubicBezTo>
                  <a:pt x="132872" y="131902"/>
                  <a:pt x="133706" y="130979"/>
                  <a:pt x="134276" y="129900"/>
                </a:cubicBezTo>
                <a:cubicBezTo>
                  <a:pt x="137235" y="126918"/>
                  <a:pt x="137455" y="122187"/>
                  <a:pt x="134802" y="118938"/>
                </a:cubicBezTo>
                <a:cubicBezTo>
                  <a:pt x="130833" y="114443"/>
                  <a:pt x="126996" y="109861"/>
                  <a:pt x="123291" y="105147"/>
                </a:cubicBezTo>
                <a:cubicBezTo>
                  <a:pt x="120682" y="101815"/>
                  <a:pt x="114894" y="96487"/>
                  <a:pt x="113820" y="92387"/>
                </a:cubicBezTo>
                <a:cubicBezTo>
                  <a:pt x="109983" y="79583"/>
                  <a:pt x="145018" y="51980"/>
                  <a:pt x="155476" y="60399"/>
                </a:cubicBezTo>
                <a:cubicBezTo>
                  <a:pt x="158633" y="62942"/>
                  <a:pt x="161089" y="67831"/>
                  <a:pt x="163830" y="70945"/>
                </a:cubicBezTo>
                <a:cubicBezTo>
                  <a:pt x="167206" y="74740"/>
                  <a:pt x="170780" y="78342"/>
                  <a:pt x="174551" y="81732"/>
                </a:cubicBezTo>
                <a:cubicBezTo>
                  <a:pt x="176875" y="83913"/>
                  <a:pt x="180448" y="84106"/>
                  <a:pt x="182992" y="82192"/>
                </a:cubicBezTo>
                <a:cubicBezTo>
                  <a:pt x="198339" y="71975"/>
                  <a:pt x="213533" y="61430"/>
                  <a:pt x="232344" y="59719"/>
                </a:cubicBezTo>
                <a:cubicBezTo>
                  <a:pt x="236575" y="59255"/>
                  <a:pt x="239645" y="55444"/>
                  <a:pt x="239184" y="51208"/>
                </a:cubicBezTo>
                <a:cubicBezTo>
                  <a:pt x="239118" y="50772"/>
                  <a:pt x="239053" y="50340"/>
                  <a:pt x="238921" y="49919"/>
                </a:cubicBezTo>
                <a:cubicBezTo>
                  <a:pt x="239404" y="48801"/>
                  <a:pt x="239557" y="47571"/>
                  <a:pt x="239382" y="46367"/>
                </a:cubicBezTo>
                <a:cubicBezTo>
                  <a:pt x="238286" y="37444"/>
                  <a:pt x="237189" y="26087"/>
                  <a:pt x="239996" y="17076"/>
                </a:cubicBezTo>
                <a:cubicBezTo>
                  <a:pt x="245740" y="15805"/>
                  <a:pt x="253852" y="16638"/>
                  <a:pt x="258894" y="16375"/>
                </a:cubicBezTo>
                <a:cubicBezTo>
                  <a:pt x="267358" y="15936"/>
                  <a:pt x="275820" y="15579"/>
                  <a:pt x="284261" y="15300"/>
                </a:cubicBezTo>
                <a:cubicBezTo>
                  <a:pt x="296648" y="13963"/>
                  <a:pt x="299104" y="16068"/>
                  <a:pt x="298644" y="28630"/>
                </a:cubicBezTo>
                <a:cubicBezTo>
                  <a:pt x="299148" y="37269"/>
                  <a:pt x="299587" y="45929"/>
                  <a:pt x="300047" y="54567"/>
                </a:cubicBezTo>
                <a:cubicBezTo>
                  <a:pt x="300025" y="58115"/>
                  <a:pt x="302897" y="61004"/>
                  <a:pt x="306449" y="61020"/>
                </a:cubicBezTo>
                <a:cubicBezTo>
                  <a:pt x="306558" y="61022"/>
                  <a:pt x="306668" y="61017"/>
                  <a:pt x="306778" y="61013"/>
                </a:cubicBezTo>
                <a:cubicBezTo>
                  <a:pt x="323155" y="64446"/>
                  <a:pt x="338262" y="72390"/>
                  <a:pt x="350386" y="83946"/>
                </a:cubicBezTo>
                <a:cubicBezTo>
                  <a:pt x="352403" y="85992"/>
                  <a:pt x="355560" y="86397"/>
                  <a:pt x="358037" y="84933"/>
                </a:cubicBezTo>
                <a:cubicBezTo>
                  <a:pt x="360339" y="85104"/>
                  <a:pt x="362576" y="84014"/>
                  <a:pt x="363847" y="82082"/>
                </a:cubicBezTo>
                <a:cubicBezTo>
                  <a:pt x="367662" y="77018"/>
                  <a:pt x="376257" y="60158"/>
                  <a:pt x="383207" y="59807"/>
                </a:cubicBezTo>
                <a:cubicBezTo>
                  <a:pt x="386583" y="59676"/>
                  <a:pt x="394958" y="66582"/>
                  <a:pt x="397545" y="68336"/>
                </a:cubicBezTo>
                <a:cubicBezTo>
                  <a:pt x="404693" y="73269"/>
                  <a:pt x="411424" y="78792"/>
                  <a:pt x="417650" y="84845"/>
                </a:cubicBezTo>
                <a:cubicBezTo>
                  <a:pt x="422693" y="89800"/>
                  <a:pt x="424381" y="90567"/>
                  <a:pt x="420259" y="96947"/>
                </a:cubicBezTo>
                <a:cubicBezTo>
                  <a:pt x="414647" y="105717"/>
                  <a:pt x="407324" y="113588"/>
                  <a:pt x="400988" y="121744"/>
                </a:cubicBezTo>
                <a:cubicBezTo>
                  <a:pt x="398357" y="124978"/>
                  <a:pt x="398861" y="129727"/>
                  <a:pt x="402084" y="132353"/>
                </a:cubicBezTo>
                <a:cubicBezTo>
                  <a:pt x="402917" y="133037"/>
                  <a:pt x="403904" y="133531"/>
                  <a:pt x="404956" y="133802"/>
                </a:cubicBezTo>
                <a:cubicBezTo>
                  <a:pt x="412980" y="146576"/>
                  <a:pt x="416817" y="161539"/>
                  <a:pt x="415918" y="176599"/>
                </a:cubicBezTo>
                <a:cubicBezTo>
                  <a:pt x="415458" y="179594"/>
                  <a:pt x="417497" y="182398"/>
                  <a:pt x="420501" y="182870"/>
                </a:cubicBezTo>
                <a:cubicBezTo>
                  <a:pt x="421882" y="184446"/>
                  <a:pt x="423899" y="185336"/>
                  <a:pt x="426003" y="185303"/>
                </a:cubicBezTo>
                <a:cubicBezTo>
                  <a:pt x="439772" y="185720"/>
                  <a:pt x="453475" y="185632"/>
                  <a:pt x="467243" y="186005"/>
                </a:cubicBezTo>
                <a:cubicBezTo>
                  <a:pt x="466651" y="186005"/>
                  <a:pt x="467660" y="187649"/>
                  <a:pt x="467770" y="189315"/>
                </a:cubicBezTo>
                <a:cubicBezTo>
                  <a:pt x="468121" y="195498"/>
                  <a:pt x="468537" y="201505"/>
                  <a:pt x="468362" y="207644"/>
                </a:cubicBezTo>
                <a:close/>
                <a:moveTo>
                  <a:pt x="342734" y="248753"/>
                </a:moveTo>
                <a:cubicBezTo>
                  <a:pt x="340673" y="256992"/>
                  <a:pt x="336178" y="264409"/>
                  <a:pt x="329799" y="270020"/>
                </a:cubicBezTo>
                <a:cubicBezTo>
                  <a:pt x="327058" y="273034"/>
                  <a:pt x="327234" y="277691"/>
                  <a:pt x="330215" y="280478"/>
                </a:cubicBezTo>
                <a:cubicBezTo>
                  <a:pt x="333526" y="283438"/>
                  <a:pt x="337757" y="282078"/>
                  <a:pt x="340629" y="279447"/>
                </a:cubicBezTo>
                <a:cubicBezTo>
                  <a:pt x="348851" y="271859"/>
                  <a:pt x="354595" y="261987"/>
                  <a:pt x="357138" y="251099"/>
                </a:cubicBezTo>
                <a:cubicBezTo>
                  <a:pt x="359397" y="241540"/>
                  <a:pt x="344948" y="239632"/>
                  <a:pt x="342712" y="24875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4" descr="Campanha da Fraternidade 2022">
            <a:extLst>
              <a:ext uri="{FF2B5EF4-FFF2-40B4-BE49-F238E27FC236}">
                <a16:creationId xmlns:a16="http://schemas.microsoft.com/office/drawing/2014/main" id="{8A45B727-BD2D-4E59-85D1-ED3011483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22" y="633161"/>
            <a:ext cx="590805" cy="8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76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>
            <a:spLocks noGrp="1"/>
          </p:cNvSpPr>
          <p:nvPr>
            <p:ph type="title"/>
          </p:nvPr>
        </p:nvSpPr>
        <p:spPr>
          <a:xfrm>
            <a:off x="1470992" y="883176"/>
            <a:ext cx="8909209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" sz="6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masis MT Pro Black" panose="02040A04050005020304" pitchFamily="18" charset="0"/>
              </a:rPr>
              <a:t>Objetivos Específicos </a:t>
            </a:r>
            <a:endParaRPr sz="6300" dirty="0">
              <a:solidFill>
                <a:schemeClr val="accent4">
                  <a:lumMod val="60000"/>
                  <a:lumOff val="40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90" name="Google Shape;190;p16"/>
          <p:cNvSpPr txBox="1">
            <a:spLocks noGrp="1"/>
          </p:cNvSpPr>
          <p:nvPr>
            <p:ph type="body" idx="1"/>
          </p:nvPr>
        </p:nvSpPr>
        <p:spPr>
          <a:xfrm>
            <a:off x="779722" y="1772093"/>
            <a:ext cx="10093841" cy="417444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3200" b="1"/>
              <a:t>6. Estimular a organização do </a:t>
            </a:r>
            <a:r>
              <a:rPr lang="pt-BR" sz="3200" b="1">
                <a:solidFill>
                  <a:srgbClr val="C00000"/>
                </a:solidFill>
              </a:rPr>
              <a:t>serviço pastoral </a:t>
            </a:r>
            <a:r>
              <a:rPr lang="pt-BR" sz="3200" b="1"/>
              <a:t>junto a escolas, universidades, centros comunitários e outros espaços educativos, em especial das instituições católicas de ensino. </a:t>
            </a:r>
          </a:p>
          <a:p>
            <a:pPr marL="0" indent="0" algn="ctr">
              <a:buClr>
                <a:schemeClr val="dk1"/>
              </a:buClr>
              <a:buSzPts val="1100"/>
              <a:buNone/>
            </a:pPr>
            <a:endParaRPr lang="pt-BR" sz="3200" b="1"/>
          </a:p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pt-BR" sz="3200" b="1"/>
              <a:t>7. Promover uma </a:t>
            </a:r>
            <a:r>
              <a:rPr lang="pt-BR" sz="3200" b="1">
                <a:solidFill>
                  <a:srgbClr val="C00000"/>
                </a:solidFill>
              </a:rPr>
              <a:t>educação comprometida </a:t>
            </a:r>
            <a:r>
              <a:rPr lang="pt-BR" sz="3200" b="1"/>
              <a:t>com novas formas de economia, de política e de progresso verdadeiramente </a:t>
            </a:r>
            <a:r>
              <a:rPr lang="pt-BR" sz="3200" b="1">
                <a:solidFill>
                  <a:srgbClr val="C00000"/>
                </a:solidFill>
              </a:rPr>
              <a:t>a serviço da vida humana, em especial, dos mais pobres</a:t>
            </a:r>
            <a:r>
              <a:rPr lang="pt-BR" sz="3200" b="1"/>
              <a:t>.</a:t>
            </a:r>
            <a:endParaRPr sz="3200" b="1"/>
          </a:p>
        </p:txBody>
      </p:sp>
      <p:sp>
        <p:nvSpPr>
          <p:cNvPr id="192" name="Google Shape;192;p16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10577033" y="4952005"/>
            <a:ext cx="1360401" cy="1305831"/>
          </a:xfrm>
          <a:custGeom>
            <a:avLst/>
            <a:gdLst/>
            <a:ahLst/>
            <a:cxnLst/>
            <a:rect l="l" t="t" r="r" b="b"/>
            <a:pathLst>
              <a:path w="483555" h="464158" extrusionOk="0">
                <a:moveTo>
                  <a:pt x="14370" y="311041"/>
                </a:moveTo>
                <a:cubicBezTo>
                  <a:pt x="13208" y="301350"/>
                  <a:pt x="-977" y="305669"/>
                  <a:pt x="54" y="314812"/>
                </a:cubicBezTo>
                <a:cubicBezTo>
                  <a:pt x="5227" y="358303"/>
                  <a:pt x="26648" y="398237"/>
                  <a:pt x="59995" y="426627"/>
                </a:cubicBezTo>
                <a:cubicBezTo>
                  <a:pt x="67120" y="432700"/>
                  <a:pt x="77995" y="422132"/>
                  <a:pt x="70957" y="416191"/>
                </a:cubicBezTo>
                <a:cubicBezTo>
                  <a:pt x="39408" y="389609"/>
                  <a:pt x="19172" y="352011"/>
                  <a:pt x="14370" y="311041"/>
                </a:cubicBezTo>
                <a:close/>
                <a:moveTo>
                  <a:pt x="336880" y="193437"/>
                </a:moveTo>
                <a:cubicBezTo>
                  <a:pt x="334468" y="176358"/>
                  <a:pt x="330303" y="159652"/>
                  <a:pt x="314956" y="149764"/>
                </a:cubicBezTo>
                <a:cubicBezTo>
                  <a:pt x="298096" y="138801"/>
                  <a:pt x="277136" y="134943"/>
                  <a:pt x="257360" y="135008"/>
                </a:cubicBezTo>
                <a:cubicBezTo>
                  <a:pt x="255101" y="134929"/>
                  <a:pt x="252953" y="136054"/>
                  <a:pt x="251747" y="137968"/>
                </a:cubicBezTo>
                <a:cubicBezTo>
                  <a:pt x="221513" y="140051"/>
                  <a:pt x="199128" y="156275"/>
                  <a:pt x="191038" y="185961"/>
                </a:cubicBezTo>
                <a:cubicBezTo>
                  <a:pt x="183255" y="213827"/>
                  <a:pt x="188122" y="259386"/>
                  <a:pt x="214563" y="276487"/>
                </a:cubicBezTo>
                <a:cubicBezTo>
                  <a:pt x="227893" y="285104"/>
                  <a:pt x="244534" y="286924"/>
                  <a:pt x="260056" y="287450"/>
                </a:cubicBezTo>
                <a:cubicBezTo>
                  <a:pt x="318003" y="291681"/>
                  <a:pt x="344510" y="246232"/>
                  <a:pt x="336880" y="193437"/>
                </a:cubicBezTo>
                <a:close/>
                <a:moveTo>
                  <a:pt x="264069" y="272760"/>
                </a:moveTo>
                <a:cubicBezTo>
                  <a:pt x="249708" y="272541"/>
                  <a:pt x="231906" y="271489"/>
                  <a:pt x="220220" y="261973"/>
                </a:cubicBezTo>
                <a:cubicBezTo>
                  <a:pt x="207306" y="251384"/>
                  <a:pt x="204105" y="231060"/>
                  <a:pt x="203031" y="215384"/>
                </a:cubicBezTo>
                <a:cubicBezTo>
                  <a:pt x="201891" y="198787"/>
                  <a:pt x="204719" y="181006"/>
                  <a:pt x="216185" y="168158"/>
                </a:cubicBezTo>
                <a:cubicBezTo>
                  <a:pt x="228003" y="154806"/>
                  <a:pt x="245827" y="152811"/>
                  <a:pt x="262600" y="152000"/>
                </a:cubicBezTo>
                <a:cubicBezTo>
                  <a:pt x="264244" y="151908"/>
                  <a:pt x="265801" y="151241"/>
                  <a:pt x="266985" y="150114"/>
                </a:cubicBezTo>
                <a:cubicBezTo>
                  <a:pt x="282332" y="151211"/>
                  <a:pt x="299411" y="155376"/>
                  <a:pt x="310373" y="165264"/>
                </a:cubicBezTo>
                <a:cubicBezTo>
                  <a:pt x="321840" y="175613"/>
                  <a:pt x="323133" y="196616"/>
                  <a:pt x="323353" y="210999"/>
                </a:cubicBezTo>
                <a:cubicBezTo>
                  <a:pt x="324142" y="248709"/>
                  <a:pt x="303270" y="274580"/>
                  <a:pt x="264069" y="272760"/>
                </a:cubicBezTo>
                <a:close/>
                <a:moveTo>
                  <a:pt x="271414" y="444539"/>
                </a:moveTo>
                <a:cubicBezTo>
                  <a:pt x="155805" y="470849"/>
                  <a:pt x="43398" y="380958"/>
                  <a:pt x="44122" y="262302"/>
                </a:cubicBezTo>
                <a:cubicBezTo>
                  <a:pt x="44122" y="252502"/>
                  <a:pt x="29498" y="252809"/>
                  <a:pt x="29520" y="262302"/>
                </a:cubicBezTo>
                <a:cubicBezTo>
                  <a:pt x="28555" y="390561"/>
                  <a:pt x="149250" y="487818"/>
                  <a:pt x="274351" y="459097"/>
                </a:cubicBezTo>
                <a:cubicBezTo>
                  <a:pt x="283428" y="457080"/>
                  <a:pt x="280951" y="442456"/>
                  <a:pt x="271414" y="444539"/>
                </a:cubicBezTo>
                <a:close/>
                <a:moveTo>
                  <a:pt x="348150" y="137245"/>
                </a:moveTo>
                <a:cubicBezTo>
                  <a:pt x="328966" y="112294"/>
                  <a:pt x="296408" y="110321"/>
                  <a:pt x="267029" y="109072"/>
                </a:cubicBezTo>
                <a:cubicBezTo>
                  <a:pt x="257952" y="108677"/>
                  <a:pt x="254291" y="123344"/>
                  <a:pt x="263871" y="123739"/>
                </a:cubicBezTo>
                <a:cubicBezTo>
                  <a:pt x="287988" y="124770"/>
                  <a:pt x="319450" y="125011"/>
                  <a:pt x="335521" y="145817"/>
                </a:cubicBezTo>
                <a:cubicBezTo>
                  <a:pt x="353389" y="169123"/>
                  <a:pt x="358585" y="191859"/>
                  <a:pt x="354222" y="220580"/>
                </a:cubicBezTo>
                <a:cubicBezTo>
                  <a:pt x="353104" y="230270"/>
                  <a:pt x="367553" y="232309"/>
                  <a:pt x="368627" y="222926"/>
                </a:cubicBezTo>
                <a:cubicBezTo>
                  <a:pt x="370447" y="207184"/>
                  <a:pt x="371850" y="191530"/>
                  <a:pt x="367575" y="176029"/>
                </a:cubicBezTo>
                <a:cubicBezTo>
                  <a:pt x="363562" y="162000"/>
                  <a:pt x="356985" y="148845"/>
                  <a:pt x="348128" y="137245"/>
                </a:cubicBezTo>
                <a:close/>
                <a:moveTo>
                  <a:pt x="311163" y="288349"/>
                </a:moveTo>
                <a:cubicBezTo>
                  <a:pt x="301867" y="288349"/>
                  <a:pt x="302064" y="303148"/>
                  <a:pt x="311777" y="303148"/>
                </a:cubicBezTo>
                <a:cubicBezTo>
                  <a:pt x="321029" y="303148"/>
                  <a:pt x="320853" y="288349"/>
                  <a:pt x="311163" y="288349"/>
                </a:cubicBezTo>
                <a:close/>
                <a:moveTo>
                  <a:pt x="475115" y="172784"/>
                </a:moveTo>
                <a:cubicBezTo>
                  <a:pt x="469348" y="169934"/>
                  <a:pt x="460294" y="171272"/>
                  <a:pt x="454242" y="171140"/>
                </a:cubicBezTo>
                <a:lnTo>
                  <a:pt x="430717" y="170680"/>
                </a:lnTo>
                <a:cubicBezTo>
                  <a:pt x="430652" y="154344"/>
                  <a:pt x="425916" y="138365"/>
                  <a:pt x="417058" y="124638"/>
                </a:cubicBezTo>
                <a:lnTo>
                  <a:pt x="428547" y="109839"/>
                </a:lnTo>
                <a:cubicBezTo>
                  <a:pt x="432318" y="105016"/>
                  <a:pt x="437448" y="99622"/>
                  <a:pt x="438369" y="93220"/>
                </a:cubicBezTo>
                <a:cubicBezTo>
                  <a:pt x="440101" y="81227"/>
                  <a:pt x="425938" y="71405"/>
                  <a:pt x="417957" y="64828"/>
                </a:cubicBezTo>
                <a:cubicBezTo>
                  <a:pt x="409187" y="57637"/>
                  <a:pt x="394805" y="44855"/>
                  <a:pt x="382878" y="44219"/>
                </a:cubicBezTo>
                <a:cubicBezTo>
                  <a:pt x="370951" y="43583"/>
                  <a:pt x="362379" y="58799"/>
                  <a:pt x="355867" y="68643"/>
                </a:cubicBezTo>
                <a:cubicBezTo>
                  <a:pt x="343874" y="58630"/>
                  <a:pt x="329777" y="51469"/>
                  <a:pt x="314627" y="47705"/>
                </a:cubicBezTo>
                <a:cubicBezTo>
                  <a:pt x="314627" y="35186"/>
                  <a:pt x="315635" y="19882"/>
                  <a:pt x="310045" y="9381"/>
                </a:cubicBezTo>
                <a:cubicBezTo>
                  <a:pt x="303095" y="-3774"/>
                  <a:pt x="285117" y="611"/>
                  <a:pt x="273080" y="1049"/>
                </a:cubicBezTo>
                <a:cubicBezTo>
                  <a:pt x="263915" y="1415"/>
                  <a:pt x="254751" y="1882"/>
                  <a:pt x="245609" y="2452"/>
                </a:cubicBezTo>
                <a:cubicBezTo>
                  <a:pt x="240500" y="2781"/>
                  <a:pt x="233901" y="2189"/>
                  <a:pt x="229822" y="5938"/>
                </a:cubicBezTo>
                <a:cubicBezTo>
                  <a:pt x="221272" y="13853"/>
                  <a:pt x="223092" y="34857"/>
                  <a:pt x="224407" y="46148"/>
                </a:cubicBezTo>
                <a:cubicBezTo>
                  <a:pt x="208359" y="49327"/>
                  <a:pt x="194239" y="57527"/>
                  <a:pt x="180558" y="66604"/>
                </a:cubicBezTo>
                <a:cubicBezTo>
                  <a:pt x="175647" y="61544"/>
                  <a:pt x="171087" y="56168"/>
                  <a:pt x="166899" y="50511"/>
                </a:cubicBezTo>
                <a:cubicBezTo>
                  <a:pt x="163523" y="46126"/>
                  <a:pt x="160322" y="43429"/>
                  <a:pt x="154534" y="43320"/>
                </a:cubicBezTo>
                <a:cubicBezTo>
                  <a:pt x="141182" y="43079"/>
                  <a:pt x="126646" y="51585"/>
                  <a:pt x="117021" y="60136"/>
                </a:cubicBezTo>
                <a:cubicBezTo>
                  <a:pt x="108843" y="67415"/>
                  <a:pt x="96697" y="81205"/>
                  <a:pt x="97903" y="93176"/>
                </a:cubicBezTo>
                <a:cubicBezTo>
                  <a:pt x="98560" y="99754"/>
                  <a:pt x="104348" y="105695"/>
                  <a:pt x="108185" y="110716"/>
                </a:cubicBezTo>
                <a:cubicBezTo>
                  <a:pt x="111759" y="115386"/>
                  <a:pt x="115486" y="119924"/>
                  <a:pt x="119301" y="124375"/>
                </a:cubicBezTo>
                <a:cubicBezTo>
                  <a:pt x="106432" y="135995"/>
                  <a:pt x="101761" y="152548"/>
                  <a:pt x="99569" y="169583"/>
                </a:cubicBezTo>
                <a:cubicBezTo>
                  <a:pt x="94329" y="169583"/>
                  <a:pt x="89111" y="169583"/>
                  <a:pt x="83871" y="170044"/>
                </a:cubicBezTo>
                <a:cubicBezTo>
                  <a:pt x="77294" y="170592"/>
                  <a:pt x="67712" y="170614"/>
                  <a:pt x="62231" y="174999"/>
                </a:cubicBezTo>
                <a:cubicBezTo>
                  <a:pt x="52212" y="183023"/>
                  <a:pt x="52080" y="203259"/>
                  <a:pt x="51861" y="214945"/>
                </a:cubicBezTo>
                <a:cubicBezTo>
                  <a:pt x="51642" y="226631"/>
                  <a:pt x="51050" y="244083"/>
                  <a:pt x="62407" y="250923"/>
                </a:cubicBezTo>
                <a:cubicBezTo>
                  <a:pt x="73040" y="257347"/>
                  <a:pt x="87883" y="257128"/>
                  <a:pt x="100819" y="256405"/>
                </a:cubicBezTo>
                <a:cubicBezTo>
                  <a:pt x="102463" y="271447"/>
                  <a:pt x="108076" y="285781"/>
                  <a:pt x="117108" y="297930"/>
                </a:cubicBezTo>
                <a:cubicBezTo>
                  <a:pt x="108054" y="305757"/>
                  <a:pt x="99569" y="317662"/>
                  <a:pt x="96456" y="328734"/>
                </a:cubicBezTo>
                <a:cubicBezTo>
                  <a:pt x="92334" y="343642"/>
                  <a:pt x="108185" y="356578"/>
                  <a:pt x="118051" y="365326"/>
                </a:cubicBezTo>
                <a:cubicBezTo>
                  <a:pt x="127917" y="374074"/>
                  <a:pt x="141686" y="385167"/>
                  <a:pt x="156244" y="382537"/>
                </a:cubicBezTo>
                <a:cubicBezTo>
                  <a:pt x="169596" y="380147"/>
                  <a:pt x="172578" y="369206"/>
                  <a:pt x="178169" y="359318"/>
                </a:cubicBezTo>
                <a:cubicBezTo>
                  <a:pt x="191433" y="369803"/>
                  <a:pt x="206649" y="377546"/>
                  <a:pt x="222938" y="382098"/>
                </a:cubicBezTo>
                <a:cubicBezTo>
                  <a:pt x="222938" y="390057"/>
                  <a:pt x="223289" y="398037"/>
                  <a:pt x="223991" y="405996"/>
                </a:cubicBezTo>
                <a:cubicBezTo>
                  <a:pt x="224495" y="411499"/>
                  <a:pt x="224670" y="417331"/>
                  <a:pt x="228376" y="421716"/>
                </a:cubicBezTo>
                <a:cubicBezTo>
                  <a:pt x="236773" y="431450"/>
                  <a:pt x="255979" y="430486"/>
                  <a:pt x="267598" y="430486"/>
                </a:cubicBezTo>
                <a:cubicBezTo>
                  <a:pt x="301560" y="431889"/>
                  <a:pt x="310768" y="414481"/>
                  <a:pt x="306164" y="382843"/>
                </a:cubicBezTo>
                <a:cubicBezTo>
                  <a:pt x="325129" y="382488"/>
                  <a:pt x="343151" y="374525"/>
                  <a:pt x="356174" y="360744"/>
                </a:cubicBezTo>
                <a:cubicBezTo>
                  <a:pt x="385026" y="392403"/>
                  <a:pt x="400483" y="391197"/>
                  <a:pt x="427078" y="358968"/>
                </a:cubicBezTo>
                <a:cubicBezTo>
                  <a:pt x="435519" y="349277"/>
                  <a:pt x="445889" y="337503"/>
                  <a:pt x="438764" y="324173"/>
                </a:cubicBezTo>
                <a:cubicBezTo>
                  <a:pt x="433414" y="314154"/>
                  <a:pt x="421465" y="307248"/>
                  <a:pt x="410262" y="302249"/>
                </a:cubicBezTo>
                <a:cubicBezTo>
                  <a:pt x="422079" y="288428"/>
                  <a:pt x="429402" y="271322"/>
                  <a:pt x="431222" y="253225"/>
                </a:cubicBezTo>
                <a:cubicBezTo>
                  <a:pt x="438413" y="253225"/>
                  <a:pt x="445604" y="253225"/>
                  <a:pt x="452817" y="253225"/>
                </a:cubicBezTo>
                <a:cubicBezTo>
                  <a:pt x="460030" y="253225"/>
                  <a:pt x="467857" y="253861"/>
                  <a:pt x="473361" y="248731"/>
                </a:cubicBezTo>
                <a:cubicBezTo>
                  <a:pt x="482635" y="240093"/>
                  <a:pt x="482372" y="220229"/>
                  <a:pt x="482854" y="208434"/>
                </a:cubicBezTo>
                <a:cubicBezTo>
                  <a:pt x="483446" y="198370"/>
                  <a:pt x="486077" y="178222"/>
                  <a:pt x="475093" y="172784"/>
                </a:cubicBezTo>
                <a:close/>
                <a:moveTo>
                  <a:pt x="468384" y="207644"/>
                </a:moveTo>
                <a:cubicBezTo>
                  <a:pt x="468208" y="213777"/>
                  <a:pt x="467573" y="219887"/>
                  <a:pt x="466520" y="225929"/>
                </a:cubicBezTo>
                <a:cubicBezTo>
                  <a:pt x="465446" y="232178"/>
                  <a:pt x="465643" y="236672"/>
                  <a:pt x="458934" y="238054"/>
                </a:cubicBezTo>
                <a:cubicBezTo>
                  <a:pt x="450164" y="239873"/>
                  <a:pt x="439553" y="239062"/>
                  <a:pt x="429862" y="238558"/>
                </a:cubicBezTo>
                <a:cubicBezTo>
                  <a:pt x="427231" y="236640"/>
                  <a:pt x="423680" y="236561"/>
                  <a:pt x="420961" y="238361"/>
                </a:cubicBezTo>
                <a:cubicBezTo>
                  <a:pt x="414932" y="239040"/>
                  <a:pt x="413594" y="246473"/>
                  <a:pt x="416949" y="250507"/>
                </a:cubicBezTo>
                <a:cubicBezTo>
                  <a:pt x="415743" y="268680"/>
                  <a:pt x="407784" y="285746"/>
                  <a:pt x="394630" y="298346"/>
                </a:cubicBezTo>
                <a:cubicBezTo>
                  <a:pt x="390705" y="300319"/>
                  <a:pt x="388447" y="305537"/>
                  <a:pt x="390551" y="309045"/>
                </a:cubicBezTo>
                <a:cubicBezTo>
                  <a:pt x="391735" y="312531"/>
                  <a:pt x="394936" y="314987"/>
                  <a:pt x="398488" y="313430"/>
                </a:cubicBezTo>
                <a:cubicBezTo>
                  <a:pt x="406513" y="316388"/>
                  <a:pt x="414011" y="320606"/>
                  <a:pt x="420698" y="325927"/>
                </a:cubicBezTo>
                <a:cubicBezTo>
                  <a:pt x="431660" y="333864"/>
                  <a:pt x="420479" y="345067"/>
                  <a:pt x="413923" y="352061"/>
                </a:cubicBezTo>
                <a:cubicBezTo>
                  <a:pt x="407981" y="358639"/>
                  <a:pt x="398203" y="371662"/>
                  <a:pt x="388140" y="367518"/>
                </a:cubicBezTo>
                <a:cubicBezTo>
                  <a:pt x="378559" y="363572"/>
                  <a:pt x="369504" y="352018"/>
                  <a:pt x="362247" y="344892"/>
                </a:cubicBezTo>
                <a:cubicBezTo>
                  <a:pt x="358717" y="342018"/>
                  <a:pt x="353587" y="342252"/>
                  <a:pt x="350320" y="345440"/>
                </a:cubicBezTo>
                <a:cubicBezTo>
                  <a:pt x="338832" y="361007"/>
                  <a:pt x="320020" y="369423"/>
                  <a:pt x="300749" y="367628"/>
                </a:cubicBezTo>
                <a:cubicBezTo>
                  <a:pt x="299674" y="367536"/>
                  <a:pt x="298600" y="367661"/>
                  <a:pt x="297592" y="368001"/>
                </a:cubicBezTo>
                <a:cubicBezTo>
                  <a:pt x="293623" y="368141"/>
                  <a:pt x="290510" y="371473"/>
                  <a:pt x="290663" y="375442"/>
                </a:cubicBezTo>
                <a:cubicBezTo>
                  <a:pt x="290663" y="375578"/>
                  <a:pt x="290663" y="375714"/>
                  <a:pt x="290685" y="375849"/>
                </a:cubicBezTo>
                <a:cubicBezTo>
                  <a:pt x="291518" y="385014"/>
                  <a:pt x="294018" y="395691"/>
                  <a:pt x="292132" y="404812"/>
                </a:cubicBezTo>
                <a:cubicBezTo>
                  <a:pt x="289502" y="417375"/>
                  <a:pt x="273935" y="415643"/>
                  <a:pt x="264047" y="415358"/>
                </a:cubicBezTo>
                <a:cubicBezTo>
                  <a:pt x="258960" y="415246"/>
                  <a:pt x="253874" y="414792"/>
                  <a:pt x="248831" y="413998"/>
                </a:cubicBezTo>
                <a:cubicBezTo>
                  <a:pt x="242648" y="412968"/>
                  <a:pt x="240390" y="412968"/>
                  <a:pt x="238987" y="406434"/>
                </a:cubicBezTo>
                <a:cubicBezTo>
                  <a:pt x="236795" y="396590"/>
                  <a:pt x="237803" y="385211"/>
                  <a:pt x="237694" y="375192"/>
                </a:cubicBezTo>
                <a:cubicBezTo>
                  <a:pt x="237694" y="375076"/>
                  <a:pt x="237694" y="374957"/>
                  <a:pt x="237694" y="374841"/>
                </a:cubicBezTo>
                <a:cubicBezTo>
                  <a:pt x="237672" y="372460"/>
                  <a:pt x="236203" y="370331"/>
                  <a:pt x="233988" y="369470"/>
                </a:cubicBezTo>
                <a:cubicBezTo>
                  <a:pt x="215243" y="365120"/>
                  <a:pt x="197835" y="356236"/>
                  <a:pt x="183321" y="343598"/>
                </a:cubicBezTo>
                <a:cubicBezTo>
                  <a:pt x="181764" y="342145"/>
                  <a:pt x="179593" y="341553"/>
                  <a:pt x="177533" y="342020"/>
                </a:cubicBezTo>
                <a:cubicBezTo>
                  <a:pt x="167820" y="339586"/>
                  <a:pt x="165540" y="360064"/>
                  <a:pt x="159335" y="364931"/>
                </a:cubicBezTo>
                <a:cubicBezTo>
                  <a:pt x="150763" y="373482"/>
                  <a:pt x="137630" y="361686"/>
                  <a:pt x="130943" y="356052"/>
                </a:cubicBezTo>
                <a:cubicBezTo>
                  <a:pt x="124256" y="350417"/>
                  <a:pt x="109632" y="339718"/>
                  <a:pt x="111649" y="329742"/>
                </a:cubicBezTo>
                <a:cubicBezTo>
                  <a:pt x="113228" y="321871"/>
                  <a:pt x="122195" y="311874"/>
                  <a:pt x="128356" y="307291"/>
                </a:cubicBezTo>
                <a:cubicBezTo>
                  <a:pt x="130110" y="306035"/>
                  <a:pt x="131250" y="304101"/>
                  <a:pt x="131491" y="301964"/>
                </a:cubicBezTo>
                <a:cubicBezTo>
                  <a:pt x="134276" y="300023"/>
                  <a:pt x="134977" y="296184"/>
                  <a:pt x="133048" y="293389"/>
                </a:cubicBezTo>
                <a:cubicBezTo>
                  <a:pt x="132916" y="293207"/>
                  <a:pt x="132784" y="293032"/>
                  <a:pt x="132631" y="292865"/>
                </a:cubicBezTo>
                <a:cubicBezTo>
                  <a:pt x="122677" y="281184"/>
                  <a:pt x="116626" y="266663"/>
                  <a:pt x="115376" y="251362"/>
                </a:cubicBezTo>
                <a:cubicBezTo>
                  <a:pt x="117174" y="246977"/>
                  <a:pt x="114938" y="240685"/>
                  <a:pt x="108558" y="241014"/>
                </a:cubicBezTo>
                <a:cubicBezTo>
                  <a:pt x="97990" y="241584"/>
                  <a:pt x="87138" y="242307"/>
                  <a:pt x="76724" y="239895"/>
                </a:cubicBezTo>
                <a:cubicBezTo>
                  <a:pt x="65016" y="237199"/>
                  <a:pt x="66506" y="223189"/>
                  <a:pt x="66748" y="213367"/>
                </a:cubicBezTo>
                <a:cubicBezTo>
                  <a:pt x="66880" y="207118"/>
                  <a:pt x="66748" y="190587"/>
                  <a:pt x="72427" y="186180"/>
                </a:cubicBezTo>
                <a:cubicBezTo>
                  <a:pt x="75298" y="183988"/>
                  <a:pt x="85120" y="184624"/>
                  <a:pt x="88716" y="184426"/>
                </a:cubicBezTo>
                <a:cubicBezTo>
                  <a:pt x="94899" y="184075"/>
                  <a:pt x="101103" y="184075"/>
                  <a:pt x="107286" y="184426"/>
                </a:cubicBezTo>
                <a:cubicBezTo>
                  <a:pt x="114850" y="184865"/>
                  <a:pt x="118621" y="174823"/>
                  <a:pt x="114170" y="171118"/>
                </a:cubicBezTo>
                <a:cubicBezTo>
                  <a:pt x="115946" y="156560"/>
                  <a:pt x="119169" y="141542"/>
                  <a:pt x="131864" y="132597"/>
                </a:cubicBezTo>
                <a:cubicBezTo>
                  <a:pt x="132872" y="131902"/>
                  <a:pt x="133706" y="130979"/>
                  <a:pt x="134276" y="129900"/>
                </a:cubicBezTo>
                <a:cubicBezTo>
                  <a:pt x="137235" y="126918"/>
                  <a:pt x="137455" y="122187"/>
                  <a:pt x="134802" y="118938"/>
                </a:cubicBezTo>
                <a:cubicBezTo>
                  <a:pt x="130833" y="114443"/>
                  <a:pt x="126996" y="109861"/>
                  <a:pt x="123291" y="105147"/>
                </a:cubicBezTo>
                <a:cubicBezTo>
                  <a:pt x="120682" y="101815"/>
                  <a:pt x="114894" y="96487"/>
                  <a:pt x="113820" y="92387"/>
                </a:cubicBezTo>
                <a:cubicBezTo>
                  <a:pt x="109983" y="79583"/>
                  <a:pt x="145018" y="51980"/>
                  <a:pt x="155476" y="60399"/>
                </a:cubicBezTo>
                <a:cubicBezTo>
                  <a:pt x="158633" y="62942"/>
                  <a:pt x="161089" y="67831"/>
                  <a:pt x="163830" y="70945"/>
                </a:cubicBezTo>
                <a:cubicBezTo>
                  <a:pt x="167206" y="74740"/>
                  <a:pt x="170780" y="78342"/>
                  <a:pt x="174551" y="81732"/>
                </a:cubicBezTo>
                <a:cubicBezTo>
                  <a:pt x="176875" y="83913"/>
                  <a:pt x="180448" y="84106"/>
                  <a:pt x="182992" y="82192"/>
                </a:cubicBezTo>
                <a:cubicBezTo>
                  <a:pt x="198339" y="71975"/>
                  <a:pt x="213533" y="61430"/>
                  <a:pt x="232344" y="59719"/>
                </a:cubicBezTo>
                <a:cubicBezTo>
                  <a:pt x="236575" y="59255"/>
                  <a:pt x="239645" y="55444"/>
                  <a:pt x="239184" y="51208"/>
                </a:cubicBezTo>
                <a:cubicBezTo>
                  <a:pt x="239118" y="50772"/>
                  <a:pt x="239053" y="50340"/>
                  <a:pt x="238921" y="49919"/>
                </a:cubicBezTo>
                <a:cubicBezTo>
                  <a:pt x="239404" y="48801"/>
                  <a:pt x="239557" y="47571"/>
                  <a:pt x="239382" y="46367"/>
                </a:cubicBezTo>
                <a:cubicBezTo>
                  <a:pt x="238286" y="37444"/>
                  <a:pt x="237189" y="26087"/>
                  <a:pt x="239996" y="17076"/>
                </a:cubicBezTo>
                <a:cubicBezTo>
                  <a:pt x="245740" y="15805"/>
                  <a:pt x="253852" y="16638"/>
                  <a:pt x="258894" y="16375"/>
                </a:cubicBezTo>
                <a:cubicBezTo>
                  <a:pt x="267358" y="15936"/>
                  <a:pt x="275820" y="15579"/>
                  <a:pt x="284261" y="15300"/>
                </a:cubicBezTo>
                <a:cubicBezTo>
                  <a:pt x="296648" y="13963"/>
                  <a:pt x="299104" y="16068"/>
                  <a:pt x="298644" y="28630"/>
                </a:cubicBezTo>
                <a:cubicBezTo>
                  <a:pt x="299148" y="37269"/>
                  <a:pt x="299587" y="45929"/>
                  <a:pt x="300047" y="54567"/>
                </a:cubicBezTo>
                <a:cubicBezTo>
                  <a:pt x="300025" y="58115"/>
                  <a:pt x="302897" y="61004"/>
                  <a:pt x="306449" y="61020"/>
                </a:cubicBezTo>
                <a:cubicBezTo>
                  <a:pt x="306558" y="61022"/>
                  <a:pt x="306668" y="61017"/>
                  <a:pt x="306778" y="61013"/>
                </a:cubicBezTo>
                <a:cubicBezTo>
                  <a:pt x="323155" y="64446"/>
                  <a:pt x="338262" y="72390"/>
                  <a:pt x="350386" y="83946"/>
                </a:cubicBezTo>
                <a:cubicBezTo>
                  <a:pt x="352403" y="85992"/>
                  <a:pt x="355560" y="86397"/>
                  <a:pt x="358037" y="84933"/>
                </a:cubicBezTo>
                <a:cubicBezTo>
                  <a:pt x="360339" y="85104"/>
                  <a:pt x="362576" y="84014"/>
                  <a:pt x="363847" y="82082"/>
                </a:cubicBezTo>
                <a:cubicBezTo>
                  <a:pt x="367662" y="77018"/>
                  <a:pt x="376257" y="60158"/>
                  <a:pt x="383207" y="59807"/>
                </a:cubicBezTo>
                <a:cubicBezTo>
                  <a:pt x="386583" y="59676"/>
                  <a:pt x="394958" y="66582"/>
                  <a:pt x="397545" y="68336"/>
                </a:cubicBezTo>
                <a:cubicBezTo>
                  <a:pt x="404693" y="73269"/>
                  <a:pt x="411424" y="78792"/>
                  <a:pt x="417650" y="84845"/>
                </a:cubicBezTo>
                <a:cubicBezTo>
                  <a:pt x="422693" y="89800"/>
                  <a:pt x="424381" y="90567"/>
                  <a:pt x="420259" y="96947"/>
                </a:cubicBezTo>
                <a:cubicBezTo>
                  <a:pt x="414647" y="105717"/>
                  <a:pt x="407324" y="113588"/>
                  <a:pt x="400988" y="121744"/>
                </a:cubicBezTo>
                <a:cubicBezTo>
                  <a:pt x="398357" y="124978"/>
                  <a:pt x="398861" y="129727"/>
                  <a:pt x="402084" y="132353"/>
                </a:cubicBezTo>
                <a:cubicBezTo>
                  <a:pt x="402917" y="133037"/>
                  <a:pt x="403904" y="133531"/>
                  <a:pt x="404956" y="133802"/>
                </a:cubicBezTo>
                <a:cubicBezTo>
                  <a:pt x="412980" y="146576"/>
                  <a:pt x="416817" y="161539"/>
                  <a:pt x="415918" y="176599"/>
                </a:cubicBezTo>
                <a:cubicBezTo>
                  <a:pt x="415458" y="179594"/>
                  <a:pt x="417497" y="182398"/>
                  <a:pt x="420501" y="182870"/>
                </a:cubicBezTo>
                <a:cubicBezTo>
                  <a:pt x="421882" y="184446"/>
                  <a:pt x="423899" y="185336"/>
                  <a:pt x="426003" y="185303"/>
                </a:cubicBezTo>
                <a:cubicBezTo>
                  <a:pt x="439772" y="185720"/>
                  <a:pt x="453475" y="185632"/>
                  <a:pt x="467243" y="186005"/>
                </a:cubicBezTo>
                <a:cubicBezTo>
                  <a:pt x="466651" y="186005"/>
                  <a:pt x="467660" y="187649"/>
                  <a:pt x="467770" y="189315"/>
                </a:cubicBezTo>
                <a:cubicBezTo>
                  <a:pt x="468121" y="195498"/>
                  <a:pt x="468537" y="201505"/>
                  <a:pt x="468362" y="207644"/>
                </a:cubicBezTo>
                <a:close/>
                <a:moveTo>
                  <a:pt x="342734" y="248753"/>
                </a:moveTo>
                <a:cubicBezTo>
                  <a:pt x="340673" y="256992"/>
                  <a:pt x="336178" y="264409"/>
                  <a:pt x="329799" y="270020"/>
                </a:cubicBezTo>
                <a:cubicBezTo>
                  <a:pt x="327058" y="273034"/>
                  <a:pt x="327234" y="277691"/>
                  <a:pt x="330215" y="280478"/>
                </a:cubicBezTo>
                <a:cubicBezTo>
                  <a:pt x="333526" y="283438"/>
                  <a:pt x="337757" y="282078"/>
                  <a:pt x="340629" y="279447"/>
                </a:cubicBezTo>
                <a:cubicBezTo>
                  <a:pt x="348851" y="271859"/>
                  <a:pt x="354595" y="261987"/>
                  <a:pt x="357138" y="251099"/>
                </a:cubicBezTo>
                <a:cubicBezTo>
                  <a:pt x="359397" y="241540"/>
                  <a:pt x="344948" y="239632"/>
                  <a:pt x="342712" y="24875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4" descr="Campanha da Fraternidade 2022">
            <a:extLst>
              <a:ext uri="{FF2B5EF4-FFF2-40B4-BE49-F238E27FC236}">
                <a16:creationId xmlns:a16="http://schemas.microsoft.com/office/drawing/2014/main" id="{8A41098D-233A-458C-B50C-17D7CA34F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22" y="733561"/>
            <a:ext cx="590805" cy="8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2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1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latin typeface="Amasis MT Pro Black" panose="02040A04050005020304" pitchFamily="18" charset="0"/>
              </a:rPr>
              <a:t>Método </a:t>
            </a:r>
            <a:endParaRPr dirty="0">
              <a:latin typeface="Amasis MT Pro Black" panose="02040A04050005020304" pitchFamily="18" charset="0"/>
            </a:endParaRPr>
          </a:p>
        </p:txBody>
      </p:sp>
      <p:sp>
        <p:nvSpPr>
          <p:cNvPr id="338" name="Google Shape;338;p31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grpSp>
        <p:nvGrpSpPr>
          <p:cNvPr id="340" name="Google Shape;340;p31"/>
          <p:cNvGrpSpPr/>
          <p:nvPr/>
        </p:nvGrpSpPr>
        <p:grpSpPr>
          <a:xfrm>
            <a:off x="7370984" y="2132389"/>
            <a:ext cx="3791417" cy="3994497"/>
            <a:chOff x="5632317" y="1189775"/>
            <a:chExt cx="3305700" cy="3482762"/>
          </a:xfrm>
        </p:grpSpPr>
        <p:sp>
          <p:nvSpPr>
            <p:cNvPr id="341" name="Google Shape;341;p31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5867" b="1" dirty="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Agir </a:t>
              </a:r>
              <a:endParaRPr sz="5867" b="1" dirty="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342" name="Google Shape;342;p31"/>
            <p:cNvSpPr txBox="1"/>
            <p:nvPr/>
          </p:nvSpPr>
          <p:spPr>
            <a:xfrm>
              <a:off x="6174726" y="2056838"/>
              <a:ext cx="2497634" cy="261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" sz="5333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Inspirar </a:t>
              </a:r>
              <a:endParaRPr sz="5333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3" name="Google Shape;343;p31"/>
          <p:cNvGrpSpPr/>
          <p:nvPr/>
        </p:nvGrpSpPr>
        <p:grpSpPr>
          <a:xfrm>
            <a:off x="531230" y="2132648"/>
            <a:ext cx="4443793" cy="3994569"/>
            <a:chOff x="-327452" y="1189999"/>
            <a:chExt cx="3874500" cy="3482826"/>
          </a:xfrm>
        </p:grpSpPr>
        <p:sp>
          <p:nvSpPr>
            <p:cNvPr id="344" name="Google Shape;344;p31"/>
            <p:cNvSpPr/>
            <p:nvPr/>
          </p:nvSpPr>
          <p:spPr>
            <a:xfrm>
              <a:off x="-327452" y="1189999"/>
              <a:ext cx="3874500" cy="669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5867" b="1" dirty="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Ver </a:t>
              </a:r>
              <a:endParaRPr sz="5867" b="1" dirty="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345" name="Google Shape;345;p31"/>
            <p:cNvSpPr txBox="1"/>
            <p:nvPr/>
          </p:nvSpPr>
          <p:spPr>
            <a:xfrm>
              <a:off x="329849" y="2057125"/>
              <a:ext cx="2410267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5333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Escutar </a:t>
              </a:r>
              <a:endParaRPr sz="5333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6" name="Google Shape;346;p31"/>
          <p:cNvGrpSpPr/>
          <p:nvPr/>
        </p:nvGrpSpPr>
        <p:grpSpPr>
          <a:xfrm>
            <a:off x="4018793" y="2132389"/>
            <a:ext cx="3791417" cy="3994827"/>
            <a:chOff x="2944204" y="1189775"/>
            <a:chExt cx="3305700" cy="3483050"/>
          </a:xfrm>
        </p:grpSpPr>
        <p:sp>
          <p:nvSpPr>
            <p:cNvPr id="347" name="Google Shape;347;p31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5867" b="1" dirty="0">
                  <a:solidFill>
                    <a:schemeClr val="dk1"/>
                  </a:solidFill>
                  <a:latin typeface="Amatic SC"/>
                  <a:ea typeface="Amatic SC"/>
                  <a:cs typeface="Amatic SC"/>
                  <a:sym typeface="Amatic SC"/>
                </a:rPr>
                <a:t>Julgar </a:t>
              </a:r>
              <a:endParaRPr sz="5867" b="1" dirty="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348" name="Google Shape;348;p31"/>
            <p:cNvSpPr txBox="1"/>
            <p:nvPr/>
          </p:nvSpPr>
          <p:spPr>
            <a:xfrm>
              <a:off x="3478949" y="2057126"/>
              <a:ext cx="2688113" cy="261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pt-BR" sz="5333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D</a:t>
              </a:r>
              <a:r>
                <a:rPr lang="en" sz="5333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iscernir </a:t>
              </a:r>
              <a:endParaRPr sz="5333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17410" name="Picture 2" descr="Falar é fácil. Difícil é saber escutar e usar o silêncio na hora certa -  29/12/2017 - UOL Economia">
            <a:extLst>
              <a:ext uri="{FF2B5EF4-FFF2-40B4-BE49-F238E27FC236}">
                <a16:creationId xmlns:a16="http://schemas.microsoft.com/office/drawing/2014/main" id="{4701E204-CBFA-406B-9D12-870D36442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75" y="4254083"/>
            <a:ext cx="2003752" cy="133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O discernimento dos espíritos e o cuidado com a língua">
            <a:extLst>
              <a:ext uri="{FF2B5EF4-FFF2-40B4-BE49-F238E27FC236}">
                <a16:creationId xmlns:a16="http://schemas.microsoft.com/office/drawing/2014/main" id="{7343957A-F4E6-4883-981A-606F76811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489" y="4246976"/>
            <a:ext cx="2161953" cy="162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Cáritas - CNBB e Cáritas Brasileira lançam Ação Solidária Emergencial da  Igreja no Brasil">
            <a:extLst>
              <a:ext uri="{FF2B5EF4-FFF2-40B4-BE49-F238E27FC236}">
                <a16:creationId xmlns:a16="http://schemas.microsoft.com/office/drawing/2014/main" id="{579775C1-30EB-4A13-ABE7-9E06B309C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314" y="3868883"/>
            <a:ext cx="2942757" cy="172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Logotipo da CNBB - CNBB">
            <a:extLst>
              <a:ext uri="{FF2B5EF4-FFF2-40B4-BE49-F238E27FC236}">
                <a16:creationId xmlns:a16="http://schemas.microsoft.com/office/drawing/2014/main" id="{3BA4F261-A0F7-40F6-9F58-2D6B0EC1B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4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4"/>
          <p:cNvSpPr txBox="1">
            <a:spLocks noGrp="1"/>
          </p:cNvSpPr>
          <p:nvPr>
            <p:ph type="title"/>
          </p:nvPr>
        </p:nvSpPr>
        <p:spPr>
          <a:xfrm>
            <a:off x="1177833" y="687839"/>
            <a:ext cx="8568400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6600" dirty="0">
                <a:solidFill>
                  <a:schemeClr val="accent2">
                    <a:lumMod val="75000"/>
                  </a:schemeClr>
                </a:solidFill>
                <a:latin typeface="Amasis MT Pro Black" panose="02040A04050005020304" pitchFamily="18" charset="0"/>
              </a:rPr>
              <a:t>Nosso Caminho</a:t>
            </a:r>
            <a:endParaRPr sz="6600" dirty="0">
              <a:solidFill>
                <a:schemeClr val="accent2">
                  <a:lumMod val="75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542" name="Google Shape;542;p44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543" name="Google Shape;543;p44"/>
          <p:cNvSpPr/>
          <p:nvPr/>
        </p:nvSpPr>
        <p:spPr>
          <a:xfrm>
            <a:off x="1177833" y="1789500"/>
            <a:ext cx="4528000" cy="209883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828800" bIns="121900" anchor="t" anchorCtr="0">
            <a:noAutofit/>
          </a:bodyPr>
          <a:lstStyle/>
          <a:p>
            <a:pPr algn="ctr"/>
            <a:r>
              <a:rPr lang="pt-BR" sz="2667" b="1" dirty="0" err="1">
                <a:latin typeface="Nino"/>
              </a:rPr>
              <a:t>Jo</a:t>
            </a:r>
            <a:r>
              <a:rPr lang="pt-BR" sz="2667" b="1" dirty="0">
                <a:latin typeface="Nino"/>
              </a:rPr>
              <a:t> 8,1-11</a:t>
            </a:r>
          </a:p>
          <a:p>
            <a:pPr algn="ctr"/>
            <a:r>
              <a:rPr lang="pt-BR" sz="2667" dirty="0">
                <a:latin typeface="Nino"/>
              </a:rPr>
              <a:t>“Quem não tiver pecado atire a primeira pedra.”</a:t>
            </a:r>
          </a:p>
          <a:p>
            <a:endParaRPr sz="24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4" name="Google Shape;544;p44"/>
          <p:cNvSpPr/>
          <p:nvPr/>
        </p:nvSpPr>
        <p:spPr>
          <a:xfrm>
            <a:off x="5892984" y="1789499"/>
            <a:ext cx="4528000" cy="20988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800" tIns="121900" rIns="121900" bIns="121900" anchor="t" anchorCtr="0">
            <a:noAutofit/>
          </a:bodyPr>
          <a:lstStyle/>
          <a:p>
            <a:pPr algn="ctr"/>
            <a:r>
              <a:rPr lang="pt-BR" sz="2400" b="1" dirty="0">
                <a:latin typeface="Nino"/>
              </a:rPr>
              <a:t>Jesus Mestre e Educador</a:t>
            </a:r>
          </a:p>
          <a:p>
            <a:pPr algn="ctr"/>
            <a:r>
              <a:rPr lang="pt-BR" sz="2400" b="1" dirty="0">
                <a:latin typeface="Nino"/>
              </a:rPr>
              <a:t>Educar na fé </a:t>
            </a:r>
          </a:p>
          <a:p>
            <a:pPr algn="ctr"/>
            <a:r>
              <a:rPr lang="pt-BR" sz="2400" b="1" dirty="0">
                <a:latin typeface="Nino"/>
              </a:rPr>
              <a:t>Pacto Educativo Global</a:t>
            </a:r>
          </a:p>
        </p:txBody>
      </p:sp>
      <p:sp>
        <p:nvSpPr>
          <p:cNvPr id="545" name="Google Shape;545;p44"/>
          <p:cNvSpPr/>
          <p:nvPr/>
        </p:nvSpPr>
        <p:spPr>
          <a:xfrm>
            <a:off x="1229087" y="3957173"/>
            <a:ext cx="4528000" cy="21958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8288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endParaRPr lang="pt-BR" sz="2267" b="1" dirty="0">
              <a:latin typeface="Nino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2267" b="1" dirty="0">
                <a:latin typeface="Nino"/>
              </a:rPr>
              <a:t>O que a pandemia da Covid 19 revela de nossa cultura no que diz respeito a educação?</a:t>
            </a:r>
          </a:p>
          <a:p>
            <a:pPr>
              <a:buClr>
                <a:schemeClr val="dk1"/>
              </a:buClr>
              <a:buSzPts val="1100"/>
            </a:pP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6" name="Google Shape;546;p44"/>
          <p:cNvSpPr/>
          <p:nvPr/>
        </p:nvSpPr>
        <p:spPr>
          <a:xfrm>
            <a:off x="5854659" y="3985762"/>
            <a:ext cx="4566325" cy="216730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800" tIns="121900" rIns="121900" bIns="121900" anchor="b" anchorCtr="0">
            <a:noAutofit/>
          </a:bodyPr>
          <a:lstStyle/>
          <a:p>
            <a:pPr algn="ctr"/>
            <a:r>
              <a:rPr lang="en" sz="2667" b="1" dirty="0">
                <a:latin typeface="Nino"/>
              </a:rPr>
              <a:t>Pensando o Brasil </a:t>
            </a:r>
          </a:p>
          <a:p>
            <a:pPr algn="ctr"/>
            <a:r>
              <a:rPr lang="en" sz="2667" b="1" dirty="0">
                <a:latin typeface="Nino"/>
              </a:rPr>
              <a:t>Iniciar processos </a:t>
            </a:r>
          </a:p>
          <a:p>
            <a:pPr algn="ctr"/>
            <a:r>
              <a:rPr lang="en" sz="2667" b="1" dirty="0">
                <a:latin typeface="Nino"/>
              </a:rPr>
              <a:t>Promover iniciativas</a:t>
            </a:r>
            <a:endParaRPr sz="2667" b="1" dirty="0">
              <a:solidFill>
                <a:schemeClr val="dk1"/>
              </a:solidFill>
              <a:latin typeface="Nino"/>
              <a:ea typeface="Nunito"/>
              <a:cs typeface="Nunito"/>
              <a:sym typeface="Nunito"/>
            </a:endParaRPr>
          </a:p>
        </p:txBody>
      </p:sp>
      <p:sp>
        <p:nvSpPr>
          <p:cNvPr id="547" name="Google Shape;547;p44"/>
          <p:cNvSpPr/>
          <p:nvPr/>
        </p:nvSpPr>
        <p:spPr>
          <a:xfrm>
            <a:off x="4182648" y="2257839"/>
            <a:ext cx="3018800" cy="3018800"/>
          </a:xfrm>
          <a:prstGeom prst="pie">
            <a:avLst>
              <a:gd name="adj1" fmla="val 10789554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48" name="Google Shape;548;p44"/>
          <p:cNvSpPr/>
          <p:nvPr/>
        </p:nvSpPr>
        <p:spPr>
          <a:xfrm rot="5400000">
            <a:off x="4400283" y="2257839"/>
            <a:ext cx="3018800" cy="30188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49" name="Google Shape;549;p44"/>
          <p:cNvSpPr/>
          <p:nvPr/>
        </p:nvSpPr>
        <p:spPr>
          <a:xfrm rot="10800000">
            <a:off x="4400283" y="2477188"/>
            <a:ext cx="3018800" cy="30188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50" name="Google Shape;550;p44"/>
          <p:cNvSpPr/>
          <p:nvPr/>
        </p:nvSpPr>
        <p:spPr>
          <a:xfrm rot="-5400000">
            <a:off x="4182648" y="2477188"/>
            <a:ext cx="3018800" cy="30188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51" name="Google Shape;551;p44"/>
          <p:cNvSpPr/>
          <p:nvPr/>
        </p:nvSpPr>
        <p:spPr>
          <a:xfrm rot="1969539">
            <a:off x="4316833" y="4340676"/>
            <a:ext cx="1403641" cy="61013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pt-BR" sz="2400" b="1" dirty="0">
                <a:latin typeface="Amasis MT Pro Black" panose="02040A04050005020304" pitchFamily="18" charset="0"/>
              </a:rPr>
              <a:t>Escutar</a:t>
            </a:r>
            <a:endParaRPr sz="2400" b="1" dirty="0">
              <a:latin typeface="Amasis MT Pro Black" panose="02040A04050005020304" pitchFamily="18" charset="0"/>
            </a:endParaRPr>
          </a:p>
        </p:txBody>
      </p:sp>
      <p:sp>
        <p:nvSpPr>
          <p:cNvPr id="552" name="Google Shape;552;p44"/>
          <p:cNvSpPr/>
          <p:nvPr/>
        </p:nvSpPr>
        <p:spPr>
          <a:xfrm rot="2338082">
            <a:off x="5889137" y="2864203"/>
            <a:ext cx="1615640" cy="46244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pt-BR" sz="2400" b="1" dirty="0">
                <a:latin typeface="Amasis MT Pro Black" panose="02040A04050005020304" pitchFamily="18" charset="0"/>
              </a:rPr>
              <a:t>Discernir</a:t>
            </a:r>
            <a:endParaRPr sz="2400" b="1" dirty="0">
              <a:latin typeface="Amasis MT Pro Black" panose="02040A04050005020304" pitchFamily="18" charset="0"/>
            </a:endParaRPr>
          </a:p>
        </p:txBody>
      </p:sp>
      <p:sp>
        <p:nvSpPr>
          <p:cNvPr id="553" name="Google Shape;553;p44"/>
          <p:cNvSpPr/>
          <p:nvPr/>
        </p:nvSpPr>
        <p:spPr>
          <a:xfrm rot="19477909">
            <a:off x="4212367" y="2850515"/>
            <a:ext cx="1492703" cy="47856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pt-BR" sz="2400" b="1" dirty="0">
                <a:latin typeface="Amasis MT Pro Black" panose="02040A04050005020304" pitchFamily="18" charset="0"/>
              </a:rPr>
              <a:t>Palavra </a:t>
            </a:r>
            <a:endParaRPr sz="2400" b="1" dirty="0">
              <a:latin typeface="Amasis MT Pro Black" panose="02040A04050005020304" pitchFamily="18" charset="0"/>
            </a:endParaRPr>
          </a:p>
        </p:txBody>
      </p:sp>
      <p:sp>
        <p:nvSpPr>
          <p:cNvPr id="554" name="Google Shape;554;p44"/>
          <p:cNvSpPr/>
          <p:nvPr/>
        </p:nvSpPr>
        <p:spPr>
          <a:xfrm rot="19693996">
            <a:off x="5992695" y="4237039"/>
            <a:ext cx="992035" cy="58930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pt-BR" sz="2400" b="1" dirty="0">
                <a:latin typeface="Amasis MT Pro Black" panose="02040A04050005020304" pitchFamily="18" charset="0"/>
              </a:rPr>
              <a:t>Agir</a:t>
            </a:r>
            <a:endParaRPr sz="2400" b="1" dirty="0">
              <a:latin typeface="Amasis MT Pro Black" panose="02040A04050005020304" pitchFamily="18" charset="0"/>
            </a:endParaRPr>
          </a:p>
        </p:txBody>
      </p:sp>
      <p:pic>
        <p:nvPicPr>
          <p:cNvPr id="2050" name="Picture 2" descr="Logotipo da CNBB - CNBB">
            <a:extLst>
              <a:ext uri="{FF2B5EF4-FFF2-40B4-BE49-F238E27FC236}">
                <a16:creationId xmlns:a16="http://schemas.microsoft.com/office/drawing/2014/main" id="{167C98AE-6A3E-468A-A125-ACE275A7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66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" grpId="0" animBg="1"/>
      <p:bldP spid="544" grpId="0" animBg="1"/>
      <p:bldP spid="545" grpId="0" animBg="1"/>
      <p:bldP spid="5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 txBox="1">
            <a:spLocks noGrp="1"/>
          </p:cNvSpPr>
          <p:nvPr>
            <p:ph type="body" idx="1"/>
          </p:nvPr>
        </p:nvSpPr>
        <p:spPr>
          <a:xfrm>
            <a:off x="2285732" y="1582433"/>
            <a:ext cx="7977383" cy="3693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indent="0">
              <a:spcAft>
                <a:spcPts val="1333"/>
              </a:spcAft>
              <a:buNone/>
            </a:pPr>
            <a:r>
              <a:rPr lang="en" sz="4500" b="1" dirty="0">
                <a:solidFill>
                  <a:srgbClr val="FFC000"/>
                </a:solidFill>
                <a:latin typeface="Amasis MT Pro Black" panose="02040A04050005020304" pitchFamily="18" charset="0"/>
              </a:rPr>
              <a:t>Educar não é um ato isolado!</a:t>
            </a:r>
          </a:p>
          <a:p>
            <a:pPr marL="0" indent="0">
              <a:spcAft>
                <a:spcPts val="1333"/>
              </a:spcAft>
              <a:buNone/>
            </a:pPr>
            <a:r>
              <a:rPr lang="en" sz="4500" dirty="0">
                <a:solidFill>
                  <a:schemeClr val="bg1"/>
                </a:solidFill>
                <a:latin typeface="Amasis MT Pro Black" panose="02040A04050005020304" pitchFamily="18" charset="0"/>
              </a:rPr>
              <a:t>Refletir as motivações mais profundas e os fundamentos do ato de educar.</a:t>
            </a:r>
            <a:endParaRPr sz="45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220" name="Google Shape;220;p19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pic>
        <p:nvPicPr>
          <p:cNvPr id="4" name="Picture 2" descr="Logotipo da CNBB - CNBB">
            <a:extLst>
              <a:ext uri="{FF2B5EF4-FFF2-40B4-BE49-F238E27FC236}">
                <a16:creationId xmlns:a16="http://schemas.microsoft.com/office/drawing/2014/main" id="{BF29D2E9-FCC8-4870-BF77-E783B80F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6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A033C3A-7779-4EB6-AF73-8A73F3D4B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b="1" dirty="0">
                <a:solidFill>
                  <a:schemeClr val="bg1"/>
                </a:solidFill>
              </a:rPr>
              <a:t>“A educação será ineficaz e os seus esforços estéreis se não se preocupar também por difundir um novo modelo relativo ao ser humano, à vida, à sociedade e à relação com a natureza.”</a:t>
            </a:r>
          </a:p>
          <a:p>
            <a:pPr marL="67732" indent="0">
              <a:buNone/>
            </a:pPr>
            <a:r>
              <a:rPr lang="pt-BR" dirty="0">
                <a:solidFill>
                  <a:srgbClr val="FFC000"/>
                </a:solidFill>
              </a:rPr>
              <a:t>(Papa Francisco – LS 215)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2E7A986-C805-4C32-B52C-E8A4A13C7C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19</a:t>
            </a:fld>
            <a:endParaRPr lang="pt-BR"/>
          </a:p>
        </p:txBody>
      </p:sp>
      <p:pic>
        <p:nvPicPr>
          <p:cNvPr id="4" name="Picture 2" descr="Logotipo da CNBB - CNBB">
            <a:extLst>
              <a:ext uri="{FF2B5EF4-FFF2-40B4-BE49-F238E27FC236}">
                <a16:creationId xmlns:a16="http://schemas.microsoft.com/office/drawing/2014/main" id="{1780BB3F-0467-4EE8-AE78-C70382DBD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368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339DA0F-DFD7-4AAA-8A23-D2EBF073C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Educar é construir a verdadeira fraternidade alicerçada na justiça e na paz. Que ninguém seja excluído de um caminho integral </a:t>
            </a:r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que humanize, promova  vida e estabeleça relações de proximidade, conversão, </a:t>
            </a:r>
          </a:p>
          <a:p>
            <a:pPr marL="67732" indent="0">
              <a:buNone/>
            </a:pPr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justiça e paz.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92A552E-8BD9-46D4-8465-92B62D89A2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4" name="Picture 2" descr="Logotipo da CNBB - CNBB">
            <a:extLst>
              <a:ext uri="{FF2B5EF4-FFF2-40B4-BE49-F238E27FC236}">
                <a16:creationId xmlns:a16="http://schemas.microsoft.com/office/drawing/2014/main" id="{984AEA9E-819D-44AD-A0CC-2DEF9A70D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336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255">
            <a:extLst>
              <a:ext uri="{FF2B5EF4-FFF2-40B4-BE49-F238E27FC236}">
                <a16:creationId xmlns:a16="http://schemas.microsoft.com/office/drawing/2014/main" id="{ECEF6C2F-9906-4F89-9B4F-598E9F344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42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91E12CD6-A76F-439F-9C98-C0211D8F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PREGANDO A VERDADE: SER DISCÍPULO DE JESUS">
            <a:extLst>
              <a:ext uri="{FF2B5EF4-FFF2-40B4-BE49-F238E27FC236}">
                <a16:creationId xmlns:a16="http://schemas.microsoft.com/office/drawing/2014/main" id="{FD63ACF6-860C-4536-B23E-C6FAE4CF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665163"/>
            <a:ext cx="7966075" cy="3230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mpanha da Fraternidade 2022">
            <a:extLst>
              <a:ext uri="{FF2B5EF4-FFF2-40B4-BE49-F238E27FC236}">
                <a16:creationId xmlns:a16="http://schemas.microsoft.com/office/drawing/2014/main" id="{3C4B9FCE-407F-4187-A3D2-A196F5EEF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8689975" y="665163"/>
            <a:ext cx="2860675" cy="3230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Google Shape;183;p15"/>
          <p:cNvSpPr txBox="1">
            <a:spLocks noGrp="1"/>
          </p:cNvSpPr>
          <p:nvPr>
            <p:ph type="ctrTitle"/>
          </p:nvPr>
        </p:nvSpPr>
        <p:spPr>
          <a:xfrm>
            <a:off x="556182" y="4731070"/>
            <a:ext cx="11353800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8000" kern="1200" dirty="0" err="1">
                <a:solidFill>
                  <a:schemeClr val="tx1"/>
                </a:solidFill>
                <a:latin typeface="Amasis MT Pro Black" panose="02040A04050005020304" pitchFamily="18" charset="0"/>
              </a:rPr>
              <a:t>Discípulos</a:t>
            </a:r>
            <a:r>
              <a:rPr lang="en-US" sz="8000" kern="1200" dirty="0">
                <a:solidFill>
                  <a:schemeClr val="tx1"/>
                </a:solidFill>
                <a:latin typeface="Amasis MT Pro Black" panose="02040A04050005020304" pitchFamily="18" charset="0"/>
              </a:rPr>
              <a:t> da </a:t>
            </a:r>
            <a:r>
              <a:rPr lang="en-US" sz="8000" kern="1200" dirty="0" err="1">
                <a:solidFill>
                  <a:schemeClr val="tx1"/>
                </a:solidFill>
                <a:latin typeface="Amasis MT Pro Black" panose="02040A04050005020304" pitchFamily="18" charset="0"/>
              </a:rPr>
              <a:t>Palavra</a:t>
            </a:r>
            <a:r>
              <a:rPr lang="en-US" sz="8000" kern="1200" dirty="0">
                <a:solidFill>
                  <a:schemeClr val="tx1"/>
                </a:solidFill>
                <a:latin typeface="Amasis MT Pro Black" panose="02040A040500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906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ulher Apanhada em Adultério">
            <a:extLst>
              <a:ext uri="{FF2B5EF4-FFF2-40B4-BE49-F238E27FC236}">
                <a16:creationId xmlns:a16="http://schemas.microsoft.com/office/drawing/2014/main" id="{108B2CBF-3A64-429D-9E5F-6F64D4A40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582" y="31233"/>
            <a:ext cx="4626836" cy="679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ogotipo da CNBB - CNBB">
            <a:extLst>
              <a:ext uri="{FF2B5EF4-FFF2-40B4-BE49-F238E27FC236}">
                <a16:creationId xmlns:a16="http://schemas.microsoft.com/office/drawing/2014/main" id="{1A027FD0-D3D9-4751-B3A3-C37DABBF3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400" y="6095168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967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CA48FFA-A67C-4F38-ABEE-140DE94F5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b="1" dirty="0">
                <a:solidFill>
                  <a:schemeClr val="bg1"/>
                </a:solidFill>
              </a:rPr>
              <a:t>“Essa é a voz da justiça. Seja castigada a pecadora, mas não pelos pecadores. Cumpra-se a lei, mas não por meio dos seus transgressores.”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</a:rPr>
              <a:t>(Santo Agostinho)</a:t>
            </a:r>
          </a:p>
          <a:p>
            <a:pPr marL="67732" indent="0">
              <a:buNone/>
            </a:pPr>
            <a:r>
              <a:rPr lang="pt-BR" sz="1600" b="1" dirty="0"/>
              <a:t>Catena Aurea</a:t>
            </a:r>
          </a:p>
          <a:p>
            <a:pPr marL="67732" indent="0">
              <a:buNone/>
            </a:pPr>
            <a:r>
              <a:rPr lang="pt-BR" sz="1600" dirty="0"/>
              <a:t>Santo Tomás de Aquino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37F30FD-491A-4F0E-9C2B-CE0269542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271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FE3CC-D5C7-48C3-BBE4-4C53C82011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EB33FF-E63F-4DB6-9FA1-E3D9B615C3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Na empatia o outro é o outro » Agenda Espírita Brasil">
            <a:extLst>
              <a:ext uri="{FF2B5EF4-FFF2-40B4-BE49-F238E27FC236}">
                <a16:creationId xmlns:a16="http://schemas.microsoft.com/office/drawing/2014/main" id="{9E5B7F1F-4267-43DC-B941-AB75E1D79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1" y="0"/>
            <a:ext cx="11417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9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CA48FFA-A67C-4F38-ABEE-140DE94F5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b="1" dirty="0">
                <a:solidFill>
                  <a:schemeClr val="bg1"/>
                </a:solidFill>
              </a:rPr>
              <a:t>“Pela terra, indica o coração humano, que produz o seu fruto por meio de ações boas ou más. Pelo dedo, que é flexível em suas articulações, exprime a sutileza do discernimento.”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</a:rPr>
              <a:t>(Alcuíno)</a:t>
            </a:r>
          </a:p>
          <a:p>
            <a:pPr marL="67732" indent="0">
              <a:buNone/>
            </a:pPr>
            <a:r>
              <a:rPr lang="pt-BR" sz="1600" b="1" dirty="0"/>
              <a:t>Catena Aurea</a:t>
            </a:r>
          </a:p>
          <a:p>
            <a:pPr marL="67732" indent="0">
              <a:buNone/>
            </a:pPr>
            <a:r>
              <a:rPr lang="pt-BR" sz="1600" dirty="0"/>
              <a:t> Santo Tomás de Aquino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37F30FD-491A-4F0E-9C2B-CE0269542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359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0EB9D-8329-408C-A65A-B2039BB3A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1FD2B-BDB0-4409-9351-25BDC13DE3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2" name="Picture 4" descr="Por que Jesus não condenou a mulher adúltera? Uma análise jurídica de João  8:1-11 – Reação Adventista">
            <a:extLst>
              <a:ext uri="{FF2B5EF4-FFF2-40B4-BE49-F238E27FC236}">
                <a16:creationId xmlns:a16="http://schemas.microsoft.com/office/drawing/2014/main" id="{30BB363B-00F2-46B6-9527-44D76D495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50800"/>
            <a:ext cx="101600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741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CA48FFA-A67C-4F38-ABEE-140DE94F5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7612" y="1266092"/>
            <a:ext cx="8847597" cy="4009541"/>
          </a:xfrm>
        </p:spPr>
        <p:txBody>
          <a:bodyPr/>
          <a:lstStyle/>
          <a:p>
            <a:pPr marL="67732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“Saibam que o salvador era bondoso, porque dele fora escrito: avança e reina por meio da verdade, da mansidão e da justiça. </a:t>
            </a:r>
            <a:r>
              <a:rPr lang="pt-BR" sz="3200" b="1" dirty="0">
                <a:solidFill>
                  <a:schemeClr val="accent4"/>
                </a:solidFill>
              </a:rPr>
              <a:t>Trouxe-nos a verdade como professor, a mansidão como libertador e a justiça como julgador </a:t>
            </a:r>
            <a:r>
              <a:rPr lang="pt-BR" sz="3200" b="1" dirty="0">
                <a:solidFill>
                  <a:schemeClr val="bg1"/>
                </a:solidFill>
              </a:rPr>
              <a:t>(...) o Senhor agirá com justiça ao responder e não abandonará a mansidão.”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</a:rPr>
              <a:t>(Santo Agostinho)</a:t>
            </a:r>
          </a:p>
          <a:p>
            <a:pPr marL="67732" indent="0">
              <a:buNone/>
            </a:pPr>
            <a:r>
              <a:rPr lang="pt-BR" sz="1600" b="1" dirty="0"/>
              <a:t>Catena Aurea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37F30FD-491A-4F0E-9C2B-CE0269542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084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risto Caminhando com uma Mulher">
            <a:extLst>
              <a:ext uri="{FF2B5EF4-FFF2-40B4-BE49-F238E27FC236}">
                <a16:creationId xmlns:a16="http://schemas.microsoft.com/office/drawing/2014/main" id="{A4236856-1601-4990-B47B-C7F93CC7F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DA932A-B57C-4281-B7DA-EBE9FB6C8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4289" y="2783675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dirty="0">
                <a:latin typeface="Amasis MT Pro Black" panose="02040A04050005020304" pitchFamily="18" charset="0"/>
              </a:rPr>
              <a:t>A pessoa no </a:t>
            </a:r>
            <a:r>
              <a:rPr lang="en-US" sz="4000" dirty="0" err="1">
                <a:latin typeface="Amasis MT Pro Black" panose="02040A04050005020304" pitchFamily="18" charset="0"/>
              </a:rPr>
              <a:t>centro</a:t>
            </a:r>
            <a:endParaRPr lang="en-US" sz="4000" dirty="0">
              <a:latin typeface="Amasis MT Pro Black" panose="02040A040500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36C412-5905-4D9B-B323-64BC2633C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1000"/>
              </a:spcBef>
            </a:pPr>
            <a:r>
              <a:rPr lang="en-US" sz="2000" dirty="0" err="1">
                <a:solidFill>
                  <a:schemeClr val="tx1"/>
                </a:solidFill>
                <a:latin typeface="Amasis MT Pro Black" panose="02040A04050005020304" pitchFamily="18" charset="0"/>
              </a:rPr>
              <a:t>Iniciar</a:t>
            </a:r>
            <a:r>
              <a:rPr lang="en-US" sz="2000" dirty="0">
                <a:solidFill>
                  <a:schemeClr val="tx1"/>
                </a:solidFill>
                <a:latin typeface="Amasis MT Pro Black" panose="02040A040500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masis MT Pro Black" panose="02040A04050005020304" pitchFamily="18" charset="0"/>
              </a:rPr>
              <a:t>processos</a:t>
            </a:r>
            <a:r>
              <a:rPr lang="en-US" sz="2000" dirty="0">
                <a:solidFill>
                  <a:schemeClr val="tx1"/>
                </a:solidFill>
                <a:latin typeface="Amasis MT Pro Black" panose="02040A04050005020304" pitchFamily="18" charset="0"/>
              </a:rPr>
              <a:t>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636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CA48FFA-A67C-4F38-ABEE-140DE94F5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60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“Ficaram apenas os dois, a miséria e a misericórdia.”</a:t>
            </a:r>
          </a:p>
          <a:p>
            <a:pPr marL="67732" indent="0">
              <a:buNone/>
            </a:pPr>
            <a:r>
              <a:rPr lang="pt-BR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(Santo Agostinho)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37F30FD-491A-4F0E-9C2B-CE0269542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116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198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Campanha da Fraternidade 2022">
            <a:extLst>
              <a:ext uri="{FF2B5EF4-FFF2-40B4-BE49-F238E27FC236}">
                <a16:creationId xmlns:a16="http://schemas.microsoft.com/office/drawing/2014/main" id="{3C4B9FCE-407F-4187-A3D2-A196F5EEF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scutar sentimentos, uma nova forma de ouvir - CVV | Centro de Valorização  da Vida">
            <a:extLst>
              <a:ext uri="{FF2B5EF4-FFF2-40B4-BE49-F238E27FC236}">
                <a16:creationId xmlns:a16="http://schemas.microsoft.com/office/drawing/2014/main" id="{99316869-A8D4-4E6A-82EE-1DA5AA394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7" r="24889" b="-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Rectangle 200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ame 202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3" name="Google Shape;183;p15"/>
          <p:cNvSpPr txBox="1"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800" dirty="0">
                <a:solidFill>
                  <a:srgbClr val="080808"/>
                </a:solidFill>
                <a:latin typeface="Amasis MT Pro Black" panose="02040A04050005020304" pitchFamily="18" charset="0"/>
              </a:rPr>
              <a:t>ESCUTAR</a:t>
            </a:r>
            <a:endParaRPr lang="en-US" sz="4800" kern="1200" dirty="0">
              <a:solidFill>
                <a:srgbClr val="080808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3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C72A4-E23E-4586-B23E-30F3297D1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5867" dirty="0">
                <a:solidFill>
                  <a:schemeClr val="bg1">
                    <a:lumMod val="85000"/>
                  </a:schemeClr>
                </a:solidFill>
                <a:latin typeface="Amasis MT Pro Black" panose="02040A04050005020304" pitchFamily="18" charset="0"/>
              </a:rPr>
              <a:t>Escutar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B996399-C8B0-4C49-BE86-B398471639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31</a:t>
            </a:fld>
            <a:endParaRPr lang="pt-BR"/>
          </a:p>
        </p:txBody>
      </p:sp>
      <p:pic>
        <p:nvPicPr>
          <p:cNvPr id="1026" name="Picture 2" descr="Molduras para Quadros - 0058 Dourada em Promoção - Quadros Design">
            <a:extLst>
              <a:ext uri="{FF2B5EF4-FFF2-40B4-BE49-F238E27FC236}">
                <a16:creationId xmlns:a16="http://schemas.microsoft.com/office/drawing/2014/main" id="{06495EDA-AF30-4A6A-B096-89CDC1A10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241" y="2107291"/>
            <a:ext cx="2713599" cy="348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B56C4DC-1628-4EB1-900F-ECA435A52BD9}"/>
              </a:ext>
            </a:extLst>
          </p:cNvPr>
          <p:cNvSpPr txBox="1">
            <a:spLocks/>
          </p:cNvSpPr>
          <p:nvPr/>
        </p:nvSpPr>
        <p:spPr>
          <a:xfrm>
            <a:off x="5360434" y="1731063"/>
            <a:ext cx="1947577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pt-BR" sz="4533"/>
              <a:t>Pandemia 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36C305A-3007-40FE-ACEA-7F94A966BDB4}"/>
              </a:ext>
            </a:extLst>
          </p:cNvPr>
          <p:cNvSpPr txBox="1">
            <a:spLocks/>
          </p:cNvSpPr>
          <p:nvPr/>
        </p:nvSpPr>
        <p:spPr>
          <a:xfrm>
            <a:off x="2556274" y="3607459"/>
            <a:ext cx="1947577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sz="4533"/>
              <a:t>Projeto de vida  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D054E96-42C5-4BDA-A053-825DF1DD4D68}"/>
              </a:ext>
            </a:extLst>
          </p:cNvPr>
          <p:cNvSpPr txBox="1">
            <a:spLocks/>
          </p:cNvSpPr>
          <p:nvPr/>
        </p:nvSpPr>
        <p:spPr>
          <a:xfrm>
            <a:off x="4272915" y="5590853"/>
            <a:ext cx="3818708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sz="4533"/>
              <a:t>Contextos Educativos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16A71A0-087C-444C-BD34-4C275CC60753}"/>
              </a:ext>
            </a:extLst>
          </p:cNvPr>
          <p:cNvSpPr txBox="1">
            <a:spLocks/>
          </p:cNvSpPr>
          <p:nvPr/>
        </p:nvSpPr>
        <p:spPr>
          <a:xfrm>
            <a:off x="7776029" y="3607459"/>
            <a:ext cx="303469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sz="4533"/>
              <a:t>Informação, Conhecimento e Sabedoria  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22BCA43-1009-42F6-AC2E-1CFBB86F0595}"/>
              </a:ext>
            </a:extLst>
          </p:cNvPr>
          <p:cNvSpPr txBox="1">
            <a:spLocks/>
          </p:cNvSpPr>
          <p:nvPr/>
        </p:nvSpPr>
        <p:spPr>
          <a:xfrm>
            <a:off x="5416943" y="3601669"/>
            <a:ext cx="1308191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pt-BR" sz="1600">
                <a:latin typeface="Palotino"/>
              </a:rPr>
              <a:t>1. Formal</a:t>
            </a:r>
          </a:p>
          <a:p>
            <a:pPr algn="ctr"/>
            <a:r>
              <a:rPr lang="pt-BR" sz="1600">
                <a:latin typeface="Palotino"/>
              </a:rPr>
              <a:t>2. Básica</a:t>
            </a:r>
          </a:p>
          <a:p>
            <a:pPr algn="ctr"/>
            <a:r>
              <a:rPr lang="pt-BR" sz="1600">
                <a:latin typeface="Palotino"/>
              </a:rPr>
              <a:t>3. Superior </a:t>
            </a:r>
          </a:p>
          <a:p>
            <a:pPr algn="ctr"/>
            <a:r>
              <a:rPr lang="pt-BR" sz="1600">
                <a:latin typeface="Palotino"/>
              </a:rPr>
              <a:t>4. Popular </a:t>
            </a:r>
          </a:p>
          <a:p>
            <a:pPr algn="ctr"/>
            <a:r>
              <a:rPr lang="pt-BR" sz="1600">
                <a:latin typeface="Palotino"/>
              </a:rPr>
              <a:t>5. Instituições Católicas</a:t>
            </a:r>
          </a:p>
          <a:p>
            <a:pPr algn="ctr"/>
            <a:r>
              <a:rPr lang="pt-BR" sz="1600">
                <a:latin typeface="Palotino"/>
              </a:rPr>
              <a:t>6. Professores e gestores</a:t>
            </a:r>
          </a:p>
          <a:p>
            <a:pPr algn="ctr"/>
            <a:r>
              <a:rPr lang="pt-BR" sz="1600">
                <a:latin typeface="Palotino"/>
              </a:rPr>
              <a:t>7. Ensino Religioso </a:t>
            </a:r>
            <a:endParaRPr lang="pt-BR" sz="4533"/>
          </a:p>
        </p:txBody>
      </p:sp>
      <p:pic>
        <p:nvPicPr>
          <p:cNvPr id="8196" name="Picture 4" descr="Como Compañía de María estamos con el Pacto Educativo Global! | Orden de la  Compañía de María N.S.">
            <a:extLst>
              <a:ext uri="{FF2B5EF4-FFF2-40B4-BE49-F238E27FC236}">
                <a16:creationId xmlns:a16="http://schemas.microsoft.com/office/drawing/2014/main" id="{56A52539-EA7A-40EE-B639-B5F882683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517" y="2259463"/>
            <a:ext cx="2593771" cy="325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Logotipo da CNBB - CNBB">
            <a:extLst>
              <a:ext uri="{FF2B5EF4-FFF2-40B4-BE49-F238E27FC236}">
                <a16:creationId xmlns:a16="http://schemas.microsoft.com/office/drawing/2014/main" id="{B73B6969-834D-4C1D-B1C6-6F1FAD15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438" y="5123453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44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E953F0E-31AE-43E8-B7A9-DD64ECD2D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5867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Um convite para refletir sobre a realidade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0DEFD55-97F2-4D27-B921-4CEBC61A06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279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1D7CCD8-EE33-4A2F-9395-999BC2227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2736" y="1687033"/>
            <a:ext cx="4593265" cy="3021531"/>
          </a:xfrm>
        </p:spPr>
        <p:txBody>
          <a:bodyPr/>
          <a:lstStyle/>
          <a:p>
            <a:pPr marL="67732" indent="0">
              <a:buNone/>
            </a:pPr>
            <a:r>
              <a:rPr lang="pt-BR" sz="6000" b="1" dirty="0">
                <a:solidFill>
                  <a:schemeClr val="bg1"/>
                </a:solidFill>
              </a:rPr>
              <a:t>Pedagogia</a:t>
            </a:r>
          </a:p>
          <a:p>
            <a:pPr marL="67732" indent="0">
              <a:buNone/>
            </a:pPr>
            <a:r>
              <a:rPr lang="pt-BR" sz="6000" b="1" dirty="0">
                <a:solidFill>
                  <a:schemeClr val="bg1"/>
                </a:solidFill>
              </a:rPr>
              <a:t>da </a:t>
            </a:r>
          </a:p>
          <a:p>
            <a:pPr marL="67732" indent="0">
              <a:buNone/>
            </a:pPr>
            <a:r>
              <a:rPr lang="pt-BR" sz="6000" b="1" dirty="0">
                <a:solidFill>
                  <a:schemeClr val="bg1"/>
                </a:solidFill>
              </a:rPr>
              <a:t>Escuta</a:t>
            </a:r>
          </a:p>
          <a:p>
            <a:pPr marL="67732" indent="0">
              <a:buNone/>
            </a:pPr>
            <a:r>
              <a:rPr lang="pt-BR" sz="2533" dirty="0"/>
              <a:t>(TB </a:t>
            </a:r>
            <a:r>
              <a:rPr lang="pt-BR" sz="2533" dirty="0">
                <a:latin typeface="Nino"/>
              </a:rPr>
              <a:t>N</a:t>
            </a:r>
            <a:r>
              <a:rPr lang="pt-BR" sz="2533" dirty="0">
                <a:latin typeface="Nino"/>
                <a:ea typeface="Calibri" panose="020F0502020204030204" pitchFamily="34" charset="0"/>
              </a:rPr>
              <a:t>º 28)  </a:t>
            </a:r>
            <a:endParaRPr lang="pt-BR" sz="2533" dirty="0">
              <a:latin typeface="Nino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1CBFE9B-B7E6-4A31-A7C9-C9BE4651FA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33</a:t>
            </a:fld>
            <a:endParaRPr lang="pt-BR"/>
          </a:p>
        </p:txBody>
      </p:sp>
      <p:pic>
        <p:nvPicPr>
          <p:cNvPr id="19462" name="Picture 6" descr="Mulheres terão que escutar coração do feto antes de aborto - ISTOÉ  Independente">
            <a:extLst>
              <a:ext uri="{FF2B5EF4-FFF2-40B4-BE49-F238E27FC236}">
                <a16:creationId xmlns:a16="http://schemas.microsoft.com/office/drawing/2014/main" id="{A15BD976-8615-4DB7-AC27-8BFC97B67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411" y="2054799"/>
            <a:ext cx="43561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523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9FD881C4-21CD-4474-8FE4-350A906EB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800" y="1780908"/>
            <a:ext cx="7620400" cy="3693200"/>
          </a:xfrm>
        </p:spPr>
        <p:txBody>
          <a:bodyPr/>
          <a:lstStyle/>
          <a:p>
            <a:pPr marL="67732" indent="0">
              <a:buNone/>
            </a:pPr>
            <a:r>
              <a:rPr lang="pt-BR" sz="5333" b="1" dirty="0">
                <a:solidFill>
                  <a:schemeClr val="bg1"/>
                </a:solidFill>
              </a:rPr>
              <a:t>“Superar a </a:t>
            </a:r>
            <a:r>
              <a:rPr lang="pt-BR" sz="5333" b="1" dirty="0">
                <a:solidFill>
                  <a:schemeClr val="accent4"/>
                </a:solidFill>
              </a:rPr>
              <a:t>tentação de orientar </a:t>
            </a:r>
            <a:r>
              <a:rPr lang="pt-BR" sz="5333" b="1" dirty="0">
                <a:solidFill>
                  <a:schemeClr val="bg1"/>
                </a:solidFill>
              </a:rPr>
              <a:t>os ouvidos somente para os sons que nos interessam.”</a:t>
            </a:r>
            <a:r>
              <a:rPr lang="pt-BR" sz="5333" dirty="0">
                <a:solidFill>
                  <a:schemeClr val="bg1"/>
                </a:solidFill>
              </a:rPr>
              <a:t> </a:t>
            </a:r>
          </a:p>
          <a:p>
            <a:pPr marL="67732" indent="0">
              <a:buNone/>
            </a:pPr>
            <a:r>
              <a:rPr lang="pt-BR" sz="2667" dirty="0">
                <a:solidFill>
                  <a:schemeClr val="bg1"/>
                </a:solidFill>
              </a:rPr>
              <a:t>(TB </a:t>
            </a:r>
            <a:r>
              <a:rPr lang="pt-BR" sz="2667" dirty="0">
                <a:solidFill>
                  <a:schemeClr val="bg1"/>
                </a:solidFill>
                <a:latin typeface="Nino"/>
              </a:rPr>
              <a:t>N</a:t>
            </a:r>
            <a:r>
              <a:rPr lang="pt-BR" sz="2667" dirty="0">
                <a:solidFill>
                  <a:schemeClr val="bg1"/>
                </a:solidFill>
                <a:latin typeface="Nino"/>
                <a:ea typeface="Calibri" panose="020F0502020204030204" pitchFamily="34" charset="0"/>
              </a:rPr>
              <a:t>º 29)  </a:t>
            </a:r>
            <a:endParaRPr lang="pt-BR" sz="2667" dirty="0">
              <a:solidFill>
                <a:schemeClr val="bg1"/>
              </a:solidFill>
              <a:latin typeface="Nino"/>
            </a:endParaRPr>
          </a:p>
          <a:p>
            <a:endParaRPr lang="pt-BR" sz="5867" b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56DF7F6-1C5B-446F-8EB3-BFF974BFAC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668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2F0484AC-39D0-4AAF-8787-418ABB228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6400" b="1" dirty="0">
                <a:solidFill>
                  <a:srgbClr val="FFC000"/>
                </a:solidFill>
              </a:rPr>
              <a:t>Escuta integral 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</a:rPr>
              <a:t>Perceber a vontade de Deus e os caminhos que podemos escolher.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1C21C42-5100-4620-9786-08DCD44011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285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3A6BB87-4AC7-49D4-A77B-DD789DFBC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5333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“Para escutar o todo é necessário não se perder diante de tudo.” 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(TB N</a:t>
            </a: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º 31)  </a:t>
            </a:r>
            <a:endParaRPr lang="pt-BR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endParaRPr lang="pt-BR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DAA13B0-9093-4D45-A8C7-9AD1B32551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557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983C2-CF55-4051-AFB5-647C6EE1B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2377" y="4242005"/>
            <a:ext cx="7462800" cy="894800"/>
          </a:xfrm>
        </p:spPr>
        <p:txBody>
          <a:bodyPr/>
          <a:lstStyle/>
          <a:p>
            <a:r>
              <a:rPr lang="pt-BR" sz="6000" dirty="0">
                <a:latin typeface="Amasis MT Pro Black" panose="02040A04050005020304" pitchFamily="18" charset="0"/>
              </a:rPr>
              <a:t>Qual o novo aprendizado que nasce dessa experiência para a escola da vida?</a:t>
            </a:r>
          </a:p>
        </p:txBody>
      </p:sp>
      <p:sp>
        <p:nvSpPr>
          <p:cNvPr id="4" name="Google Shape;729;p50">
            <a:extLst>
              <a:ext uri="{FF2B5EF4-FFF2-40B4-BE49-F238E27FC236}">
                <a16:creationId xmlns:a16="http://schemas.microsoft.com/office/drawing/2014/main" id="{D3FBA1B9-16D1-4F9A-9F8B-2F8CA38CC59F}"/>
              </a:ext>
            </a:extLst>
          </p:cNvPr>
          <p:cNvSpPr/>
          <p:nvPr/>
        </p:nvSpPr>
        <p:spPr>
          <a:xfrm>
            <a:off x="1460790" y="884605"/>
            <a:ext cx="1098649" cy="1337312"/>
          </a:xfrm>
          <a:custGeom>
            <a:avLst/>
            <a:gdLst/>
            <a:ahLst/>
            <a:cxnLst/>
            <a:rect l="l" t="t" r="r" b="b"/>
            <a:pathLst>
              <a:path w="521117" h="660865" extrusionOk="0">
                <a:moveTo>
                  <a:pt x="286048" y="97336"/>
                </a:moveTo>
                <a:cubicBezTo>
                  <a:pt x="277717" y="92820"/>
                  <a:pt x="269429" y="107049"/>
                  <a:pt x="279471" y="112421"/>
                </a:cubicBezTo>
                <a:cubicBezTo>
                  <a:pt x="287934" y="116871"/>
                  <a:pt x="296199" y="102620"/>
                  <a:pt x="286048" y="97336"/>
                </a:cubicBezTo>
                <a:close/>
                <a:moveTo>
                  <a:pt x="245992" y="93960"/>
                </a:moveTo>
                <a:lnTo>
                  <a:pt x="245992" y="93960"/>
                </a:lnTo>
                <a:cubicBezTo>
                  <a:pt x="222752" y="94377"/>
                  <a:pt x="182411" y="100801"/>
                  <a:pt x="173247" y="138927"/>
                </a:cubicBezTo>
                <a:cubicBezTo>
                  <a:pt x="171953" y="143948"/>
                  <a:pt x="175439" y="146974"/>
                  <a:pt x="180460" y="146996"/>
                </a:cubicBezTo>
                <a:cubicBezTo>
                  <a:pt x="184845" y="147206"/>
                  <a:pt x="188813" y="144347"/>
                  <a:pt x="189975" y="140111"/>
                </a:cubicBezTo>
                <a:cubicBezTo>
                  <a:pt x="196114" y="114503"/>
                  <a:pt x="225690" y="110140"/>
                  <a:pt x="242747" y="109833"/>
                </a:cubicBezTo>
                <a:cubicBezTo>
                  <a:pt x="251846" y="110075"/>
                  <a:pt x="257568" y="94135"/>
                  <a:pt x="245992" y="93894"/>
                </a:cubicBezTo>
                <a:close/>
                <a:moveTo>
                  <a:pt x="123697" y="418641"/>
                </a:moveTo>
                <a:cubicBezTo>
                  <a:pt x="120321" y="418557"/>
                  <a:pt x="117207" y="420474"/>
                  <a:pt x="115761" y="423530"/>
                </a:cubicBezTo>
                <a:cubicBezTo>
                  <a:pt x="94340" y="468256"/>
                  <a:pt x="71912" y="513421"/>
                  <a:pt x="49285" y="557401"/>
                </a:cubicBezTo>
                <a:cubicBezTo>
                  <a:pt x="44396" y="566675"/>
                  <a:pt x="59918" y="571915"/>
                  <a:pt x="64873" y="562663"/>
                </a:cubicBezTo>
                <a:cubicBezTo>
                  <a:pt x="87543" y="518595"/>
                  <a:pt x="109906" y="473584"/>
                  <a:pt x="131305" y="428923"/>
                </a:cubicBezTo>
                <a:cubicBezTo>
                  <a:pt x="134199" y="423179"/>
                  <a:pt x="129485" y="418553"/>
                  <a:pt x="123697" y="418575"/>
                </a:cubicBezTo>
                <a:close/>
                <a:moveTo>
                  <a:pt x="516804" y="178128"/>
                </a:moveTo>
                <a:cubicBezTo>
                  <a:pt x="513252" y="167561"/>
                  <a:pt x="498234" y="174993"/>
                  <a:pt x="501194" y="184114"/>
                </a:cubicBezTo>
                <a:cubicBezTo>
                  <a:pt x="508583" y="207630"/>
                  <a:pt x="504965" y="233231"/>
                  <a:pt x="491328" y="253768"/>
                </a:cubicBezTo>
                <a:cubicBezTo>
                  <a:pt x="487250" y="258964"/>
                  <a:pt x="491328" y="267800"/>
                  <a:pt x="497555" y="267909"/>
                </a:cubicBezTo>
                <a:cubicBezTo>
                  <a:pt x="499813" y="267791"/>
                  <a:pt x="501852" y="266524"/>
                  <a:pt x="502948" y="264555"/>
                </a:cubicBezTo>
                <a:cubicBezTo>
                  <a:pt x="520751" y="238158"/>
                  <a:pt x="525684" y="207463"/>
                  <a:pt x="516804" y="178063"/>
                </a:cubicBezTo>
                <a:close/>
                <a:moveTo>
                  <a:pt x="312226" y="61819"/>
                </a:moveTo>
                <a:cubicBezTo>
                  <a:pt x="311349" y="61534"/>
                  <a:pt x="310275" y="61819"/>
                  <a:pt x="309354" y="61446"/>
                </a:cubicBezTo>
                <a:cubicBezTo>
                  <a:pt x="290017" y="53082"/>
                  <a:pt x="269211" y="48734"/>
                  <a:pt x="248141" y="48664"/>
                </a:cubicBezTo>
                <a:cubicBezTo>
                  <a:pt x="186993" y="47151"/>
                  <a:pt x="132182" y="92096"/>
                  <a:pt x="124311" y="150657"/>
                </a:cubicBezTo>
                <a:cubicBezTo>
                  <a:pt x="120496" y="179159"/>
                  <a:pt x="130713" y="207178"/>
                  <a:pt x="141500" y="233334"/>
                </a:cubicBezTo>
                <a:cubicBezTo>
                  <a:pt x="202560" y="370122"/>
                  <a:pt x="356163" y="325593"/>
                  <a:pt x="387493" y="200667"/>
                </a:cubicBezTo>
                <a:cubicBezTo>
                  <a:pt x="403279" y="142632"/>
                  <a:pt x="373308" y="73636"/>
                  <a:pt x="312226" y="61753"/>
                </a:cubicBezTo>
                <a:close/>
                <a:moveTo>
                  <a:pt x="373352" y="187534"/>
                </a:moveTo>
                <a:cubicBezTo>
                  <a:pt x="350770" y="309698"/>
                  <a:pt x="215495" y="343944"/>
                  <a:pt x="161517" y="236733"/>
                </a:cubicBezTo>
                <a:cubicBezTo>
                  <a:pt x="143144" y="197269"/>
                  <a:pt x="126745" y="146250"/>
                  <a:pt x="163403" y="102050"/>
                </a:cubicBezTo>
                <a:cubicBezTo>
                  <a:pt x="183354" y="77933"/>
                  <a:pt x="213105" y="64778"/>
                  <a:pt x="247154" y="64778"/>
                </a:cubicBezTo>
                <a:cubicBezTo>
                  <a:pt x="267281" y="64873"/>
                  <a:pt x="287145" y="69253"/>
                  <a:pt x="305430" y="77626"/>
                </a:cubicBezTo>
                <a:cubicBezTo>
                  <a:pt x="347810" y="82494"/>
                  <a:pt x="383152" y="128250"/>
                  <a:pt x="373352" y="187468"/>
                </a:cubicBezTo>
                <a:close/>
                <a:moveTo>
                  <a:pt x="451513" y="77955"/>
                </a:moveTo>
                <a:cubicBezTo>
                  <a:pt x="445812" y="78284"/>
                  <a:pt x="439827" y="84664"/>
                  <a:pt x="443007" y="91636"/>
                </a:cubicBezTo>
                <a:cubicBezTo>
                  <a:pt x="477691" y="160808"/>
                  <a:pt x="474446" y="229498"/>
                  <a:pt x="434237" y="275386"/>
                </a:cubicBezTo>
                <a:cubicBezTo>
                  <a:pt x="428909" y="281810"/>
                  <a:pt x="434105" y="288409"/>
                  <a:pt x="440200" y="288716"/>
                </a:cubicBezTo>
                <a:cubicBezTo>
                  <a:pt x="442524" y="288648"/>
                  <a:pt x="444716" y="287558"/>
                  <a:pt x="446164" y="285734"/>
                </a:cubicBezTo>
                <a:cubicBezTo>
                  <a:pt x="491065" y="234409"/>
                  <a:pt x="494946" y="158067"/>
                  <a:pt x="456578" y="81551"/>
                </a:cubicBezTo>
                <a:cubicBezTo>
                  <a:pt x="455766" y="79439"/>
                  <a:pt x="453771" y="78019"/>
                  <a:pt x="451513" y="77955"/>
                </a:cubicBezTo>
                <a:close/>
                <a:moveTo>
                  <a:pt x="341890" y="26630"/>
                </a:moveTo>
                <a:cubicBezTo>
                  <a:pt x="340794" y="26496"/>
                  <a:pt x="339961" y="25553"/>
                  <a:pt x="339961" y="24437"/>
                </a:cubicBezTo>
                <a:cubicBezTo>
                  <a:pt x="339983" y="21456"/>
                  <a:pt x="338273" y="18733"/>
                  <a:pt x="335576" y="17465"/>
                </a:cubicBezTo>
                <a:cubicBezTo>
                  <a:pt x="312665" y="5878"/>
                  <a:pt x="287320" y="-90"/>
                  <a:pt x="261646" y="57"/>
                </a:cubicBezTo>
                <a:cubicBezTo>
                  <a:pt x="174737" y="-2398"/>
                  <a:pt x="88684" y="74601"/>
                  <a:pt x="72108" y="157497"/>
                </a:cubicBezTo>
                <a:cubicBezTo>
                  <a:pt x="59305" y="227853"/>
                  <a:pt x="106662" y="290733"/>
                  <a:pt x="155093" y="328509"/>
                </a:cubicBezTo>
                <a:cubicBezTo>
                  <a:pt x="155948" y="329140"/>
                  <a:pt x="156211" y="330280"/>
                  <a:pt x="155751" y="331228"/>
                </a:cubicBezTo>
                <a:lnTo>
                  <a:pt x="137334" y="368806"/>
                </a:lnTo>
                <a:cubicBezTo>
                  <a:pt x="136063" y="371240"/>
                  <a:pt x="133453" y="369289"/>
                  <a:pt x="131678" y="368587"/>
                </a:cubicBezTo>
                <a:cubicBezTo>
                  <a:pt x="128279" y="366965"/>
                  <a:pt x="124969" y="365101"/>
                  <a:pt x="121220" y="366614"/>
                </a:cubicBezTo>
                <a:cubicBezTo>
                  <a:pt x="117295" y="366044"/>
                  <a:pt x="113327" y="365474"/>
                  <a:pt x="109753" y="370999"/>
                </a:cubicBezTo>
                <a:cubicBezTo>
                  <a:pt x="72744" y="437562"/>
                  <a:pt x="31504" y="513508"/>
                  <a:pt x="2323" y="592437"/>
                </a:cubicBezTo>
                <a:cubicBezTo>
                  <a:pt x="87" y="594542"/>
                  <a:pt x="-615" y="597821"/>
                  <a:pt x="569" y="600658"/>
                </a:cubicBezTo>
                <a:cubicBezTo>
                  <a:pt x="13219" y="632723"/>
                  <a:pt x="42664" y="655071"/>
                  <a:pt x="76954" y="658605"/>
                </a:cubicBezTo>
                <a:cubicBezTo>
                  <a:pt x="79059" y="658877"/>
                  <a:pt x="81207" y="658309"/>
                  <a:pt x="82896" y="657026"/>
                </a:cubicBezTo>
                <a:cubicBezTo>
                  <a:pt x="83356" y="656665"/>
                  <a:pt x="83948" y="656507"/>
                  <a:pt x="84540" y="656588"/>
                </a:cubicBezTo>
                <a:cubicBezTo>
                  <a:pt x="85132" y="656669"/>
                  <a:pt x="85658" y="656985"/>
                  <a:pt x="86009" y="657465"/>
                </a:cubicBezTo>
                <a:cubicBezTo>
                  <a:pt x="87807" y="659666"/>
                  <a:pt x="90525" y="660918"/>
                  <a:pt x="93375" y="660863"/>
                </a:cubicBezTo>
                <a:cubicBezTo>
                  <a:pt x="96708" y="660947"/>
                  <a:pt x="99778" y="659022"/>
                  <a:pt x="101159" y="655974"/>
                </a:cubicBezTo>
                <a:lnTo>
                  <a:pt x="212535" y="414322"/>
                </a:lnTo>
                <a:cubicBezTo>
                  <a:pt x="214026" y="411362"/>
                  <a:pt x="213018" y="409937"/>
                  <a:pt x="212755" y="407393"/>
                </a:cubicBezTo>
                <a:cubicBezTo>
                  <a:pt x="213456" y="404068"/>
                  <a:pt x="211439" y="400777"/>
                  <a:pt x="208150" y="399895"/>
                </a:cubicBezTo>
                <a:cubicBezTo>
                  <a:pt x="206331" y="399259"/>
                  <a:pt x="204511" y="398580"/>
                  <a:pt x="202691" y="397900"/>
                </a:cubicBezTo>
                <a:cubicBezTo>
                  <a:pt x="200871" y="397221"/>
                  <a:pt x="196881" y="396563"/>
                  <a:pt x="198306" y="393515"/>
                </a:cubicBezTo>
                <a:lnTo>
                  <a:pt x="215539" y="361527"/>
                </a:lnTo>
                <a:cubicBezTo>
                  <a:pt x="216022" y="360624"/>
                  <a:pt x="217074" y="360177"/>
                  <a:pt x="218060" y="360453"/>
                </a:cubicBezTo>
                <a:cubicBezTo>
                  <a:pt x="232114" y="364522"/>
                  <a:pt x="246672" y="366612"/>
                  <a:pt x="261296" y="366658"/>
                </a:cubicBezTo>
                <a:cubicBezTo>
                  <a:pt x="437657" y="364575"/>
                  <a:pt x="512244" y="101392"/>
                  <a:pt x="341890" y="26630"/>
                </a:cubicBezTo>
                <a:close/>
                <a:moveTo>
                  <a:pt x="194382" y="414694"/>
                </a:moveTo>
                <a:lnTo>
                  <a:pt x="88420" y="644486"/>
                </a:lnTo>
                <a:cubicBezTo>
                  <a:pt x="87916" y="645586"/>
                  <a:pt x="86623" y="646066"/>
                  <a:pt x="85505" y="645560"/>
                </a:cubicBezTo>
                <a:cubicBezTo>
                  <a:pt x="85219" y="645428"/>
                  <a:pt x="84957" y="645233"/>
                  <a:pt x="84759" y="644990"/>
                </a:cubicBezTo>
                <a:cubicBezTo>
                  <a:pt x="83465" y="643543"/>
                  <a:pt x="81646" y="642668"/>
                  <a:pt x="79694" y="642556"/>
                </a:cubicBezTo>
                <a:cubicBezTo>
                  <a:pt x="53144" y="639574"/>
                  <a:pt x="27536" y="622671"/>
                  <a:pt x="18306" y="597150"/>
                </a:cubicBezTo>
                <a:cubicBezTo>
                  <a:pt x="46523" y="522677"/>
                  <a:pt x="81558" y="450964"/>
                  <a:pt x="122951" y="382926"/>
                </a:cubicBezTo>
                <a:cubicBezTo>
                  <a:pt x="145731" y="392836"/>
                  <a:pt x="169125" y="403118"/>
                  <a:pt x="193110" y="411713"/>
                </a:cubicBezTo>
                <a:cubicBezTo>
                  <a:pt x="194250" y="412123"/>
                  <a:pt x="194842" y="413379"/>
                  <a:pt x="194426" y="414517"/>
                </a:cubicBezTo>
                <a:cubicBezTo>
                  <a:pt x="194404" y="414593"/>
                  <a:pt x="194382" y="414666"/>
                  <a:pt x="194338" y="414738"/>
                </a:cubicBezTo>
                <a:close/>
                <a:moveTo>
                  <a:pt x="199600" y="356638"/>
                </a:moveTo>
                <a:lnTo>
                  <a:pt x="182609" y="388144"/>
                </a:lnTo>
                <a:cubicBezTo>
                  <a:pt x="182082" y="389117"/>
                  <a:pt x="180920" y="389549"/>
                  <a:pt x="179890" y="389152"/>
                </a:cubicBezTo>
                <a:cubicBezTo>
                  <a:pt x="170923" y="385622"/>
                  <a:pt x="162043" y="381983"/>
                  <a:pt x="153471" y="378190"/>
                </a:cubicBezTo>
                <a:cubicBezTo>
                  <a:pt x="152353" y="377710"/>
                  <a:pt x="151848" y="376418"/>
                  <a:pt x="152331" y="375307"/>
                </a:cubicBezTo>
                <a:cubicBezTo>
                  <a:pt x="152353" y="375274"/>
                  <a:pt x="152353" y="375241"/>
                  <a:pt x="152375" y="375208"/>
                </a:cubicBezTo>
                <a:lnTo>
                  <a:pt x="169147" y="340984"/>
                </a:lnTo>
                <a:cubicBezTo>
                  <a:pt x="169673" y="339894"/>
                  <a:pt x="170988" y="339436"/>
                  <a:pt x="172085" y="339962"/>
                </a:cubicBezTo>
                <a:cubicBezTo>
                  <a:pt x="172129" y="339993"/>
                  <a:pt x="172194" y="340026"/>
                  <a:pt x="172260" y="340063"/>
                </a:cubicBezTo>
                <a:cubicBezTo>
                  <a:pt x="180679" y="345183"/>
                  <a:pt x="189471" y="349662"/>
                  <a:pt x="198569" y="353459"/>
                </a:cubicBezTo>
                <a:cubicBezTo>
                  <a:pt x="199687" y="353928"/>
                  <a:pt x="200213" y="355213"/>
                  <a:pt x="199753" y="356329"/>
                </a:cubicBezTo>
                <a:cubicBezTo>
                  <a:pt x="199687" y="356452"/>
                  <a:pt x="199622" y="356570"/>
                  <a:pt x="199556" y="356682"/>
                </a:cubicBezTo>
                <a:close/>
                <a:moveTo>
                  <a:pt x="420227" y="199439"/>
                </a:moveTo>
                <a:cubicBezTo>
                  <a:pt x="409550" y="280560"/>
                  <a:pt x="343206" y="348416"/>
                  <a:pt x="264036" y="348526"/>
                </a:cubicBezTo>
                <a:cubicBezTo>
                  <a:pt x="189712" y="352472"/>
                  <a:pt x="91731" y="264730"/>
                  <a:pt x="87193" y="184640"/>
                </a:cubicBezTo>
                <a:cubicBezTo>
                  <a:pt x="84189" y="141580"/>
                  <a:pt x="113129" y="100318"/>
                  <a:pt x="125714" y="84576"/>
                </a:cubicBezTo>
                <a:cubicBezTo>
                  <a:pt x="174211" y="22793"/>
                  <a:pt x="259169" y="-644"/>
                  <a:pt x="328012" y="34523"/>
                </a:cubicBezTo>
                <a:cubicBezTo>
                  <a:pt x="329020" y="34770"/>
                  <a:pt x="329700" y="35682"/>
                  <a:pt x="329678" y="36715"/>
                </a:cubicBezTo>
                <a:cubicBezTo>
                  <a:pt x="329459" y="39756"/>
                  <a:pt x="331300" y="42567"/>
                  <a:pt x="334173" y="43599"/>
                </a:cubicBezTo>
                <a:cubicBezTo>
                  <a:pt x="393501" y="67914"/>
                  <a:pt x="428887" y="131999"/>
                  <a:pt x="420183" y="19948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Logotipo da CNBB - CNBB">
            <a:extLst>
              <a:ext uri="{FF2B5EF4-FFF2-40B4-BE49-F238E27FC236}">
                <a16:creationId xmlns:a16="http://schemas.microsoft.com/office/drawing/2014/main" id="{520B27B3-5E91-4285-95D3-6F49EDFD0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636" y="5990106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035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30DB9-EA06-4DC9-AF92-364731076E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95" r="8234" b="1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pic>
        <p:nvPicPr>
          <p:cNvPr id="5" name="Picture 2" descr="Learnability: The great challenge of Learning &amp;amp; Development - Ingenia">
            <a:extLst>
              <a:ext uri="{FF2B5EF4-FFF2-40B4-BE49-F238E27FC236}">
                <a16:creationId xmlns:a16="http://schemas.microsoft.com/office/drawing/2014/main" id="{89E7931E-EF7A-4531-A641-ED000E99A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46" y="1573618"/>
            <a:ext cx="3710763" cy="371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4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88900" dist="38100" dir="5400000" algn="t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391;p34">
            <a:extLst>
              <a:ext uri="{FF2B5EF4-FFF2-40B4-BE49-F238E27FC236}">
                <a16:creationId xmlns:a16="http://schemas.microsoft.com/office/drawing/2014/main" id="{407999D0-4C20-4C27-AAD1-276E9B739F70}"/>
              </a:ext>
            </a:extLst>
          </p:cNvPr>
          <p:cNvSpPr txBox="1">
            <a:spLocks/>
          </p:cNvSpPr>
          <p:nvPr/>
        </p:nvSpPr>
        <p:spPr>
          <a:xfrm>
            <a:off x="1209822" y="1212487"/>
            <a:ext cx="9045525" cy="423389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8800" b="1" dirty="0">
                <a:latin typeface="Amasis MT Pro Black" panose="02040A04050005020304" pitchFamily="18" charset="0"/>
                <a:ea typeface="Amatic SC"/>
                <a:cs typeface="Amatic SC"/>
                <a:sym typeface="Amatic SC"/>
              </a:rPr>
              <a:t>Construir pontes de solidariedade e canais de esperança </a:t>
            </a:r>
          </a:p>
          <a:p>
            <a:pPr marL="0" indent="0" algn="ctr">
              <a:spcBef>
                <a:spcPts val="1333"/>
              </a:spcBef>
              <a:spcAft>
                <a:spcPts val="1333"/>
              </a:spcAft>
              <a:buFont typeface="Arial" panose="020B0604020202020204" pitchFamily="34" charset="0"/>
              <a:buNone/>
            </a:pPr>
            <a:endParaRPr lang="pt-BR" dirty="0">
              <a:solidFill>
                <a:schemeClr val="lt1"/>
              </a:solidFill>
            </a:endParaRPr>
          </a:p>
        </p:txBody>
      </p:sp>
      <p:pic>
        <p:nvPicPr>
          <p:cNvPr id="6" name="Picture 2" descr="Solidariedade e os benefícios para sua saúde mental | Vittude">
            <a:extLst>
              <a:ext uri="{FF2B5EF4-FFF2-40B4-BE49-F238E27FC236}">
                <a16:creationId xmlns:a16="http://schemas.microsoft.com/office/drawing/2014/main" id="{0B993752-B8C8-4833-A077-44121A248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908" y="4202626"/>
            <a:ext cx="2696241" cy="164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3884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0"/>
          <p:cNvSpPr txBox="1">
            <a:spLocks noGrp="1"/>
          </p:cNvSpPr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" dirty="0">
                <a:solidFill>
                  <a:srgbClr val="FFC000"/>
                </a:solidFill>
                <a:latin typeface="Amasis MT Pro Black" panose="02040A04050005020304" pitchFamily="18" charset="0"/>
              </a:rPr>
              <a:t>T</a:t>
            </a:r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e</a:t>
            </a:r>
            <a:r>
              <a:rPr lang="en" dirty="0">
                <a:solidFill>
                  <a:srgbClr val="FFC000"/>
                </a:solidFill>
                <a:latin typeface="Amasis MT Pro Black" panose="02040A04050005020304" pitchFamily="18" charset="0"/>
              </a:rPr>
              <a:t>xto Base N 56</a:t>
            </a:r>
            <a:endParaRPr dirty="0">
              <a:solidFill>
                <a:srgbClr val="FFC00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226" name="Google Shape;226;p20"/>
          <p:cNvSpPr txBox="1">
            <a:spLocks noGrp="1"/>
          </p:cNvSpPr>
          <p:nvPr>
            <p:ph type="body" idx="1"/>
          </p:nvPr>
        </p:nvSpPr>
        <p:spPr>
          <a:xfrm>
            <a:off x="1584233" y="1715387"/>
            <a:ext cx="8568400" cy="408028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118530" indent="0" algn="ctr">
              <a:lnSpc>
                <a:spcPct val="100000"/>
              </a:lnSpc>
              <a:buNone/>
            </a:pPr>
            <a:r>
              <a:rPr lang="pt-BR" sz="3733" b="1" dirty="0"/>
              <a:t>“O ato educativo pressupõe ações amplas e complexas que demandam um reconhecimento do lugar que a pessoa ocupa na sociedade em que está inserida, tornando-se um agente que contribua com o desenvolvimento de uma nova </a:t>
            </a:r>
            <a:r>
              <a:rPr lang="pt-BR" sz="3733" b="1" dirty="0">
                <a:solidFill>
                  <a:srgbClr val="C00000"/>
                </a:solidFill>
              </a:rPr>
              <a:t>cultura do acolhimento.”</a:t>
            </a:r>
            <a:endParaRPr sz="3733" b="1" dirty="0">
              <a:solidFill>
                <a:srgbClr val="C00000"/>
              </a:solidFill>
            </a:endParaRPr>
          </a:p>
        </p:txBody>
      </p:sp>
      <p:sp>
        <p:nvSpPr>
          <p:cNvPr id="227" name="Google Shape;227;p20"/>
          <p:cNvSpPr txBox="1">
            <a:spLocks noGrp="1"/>
          </p:cNvSpPr>
          <p:nvPr>
            <p:ph type="sldNum" idx="12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40</a:t>
            </a:fld>
            <a:endParaRPr/>
          </a:p>
        </p:txBody>
      </p:sp>
      <p:sp>
        <p:nvSpPr>
          <p:cNvPr id="228" name="Google Shape;228;p20"/>
          <p:cNvSpPr/>
          <p:nvPr/>
        </p:nvSpPr>
        <p:spPr>
          <a:xfrm>
            <a:off x="10197992" y="5086532"/>
            <a:ext cx="1250129" cy="1113905"/>
          </a:xfrm>
          <a:custGeom>
            <a:avLst/>
            <a:gdLst/>
            <a:ahLst/>
            <a:cxnLst/>
            <a:rect l="l" t="t" r="r" b="b"/>
            <a:pathLst>
              <a:path w="444359" h="395938" extrusionOk="0">
                <a:moveTo>
                  <a:pt x="135136" y="205311"/>
                </a:moveTo>
                <a:lnTo>
                  <a:pt x="101482" y="200356"/>
                </a:lnTo>
                <a:cubicBezTo>
                  <a:pt x="92405" y="199041"/>
                  <a:pt x="88788" y="213642"/>
                  <a:pt x="98347" y="215046"/>
                </a:cubicBezTo>
                <a:lnTo>
                  <a:pt x="132067" y="220001"/>
                </a:lnTo>
                <a:cubicBezTo>
                  <a:pt x="141056" y="221316"/>
                  <a:pt x="144673" y="206714"/>
                  <a:pt x="135136" y="205311"/>
                </a:cubicBezTo>
                <a:close/>
                <a:moveTo>
                  <a:pt x="293388" y="291650"/>
                </a:moveTo>
                <a:cubicBezTo>
                  <a:pt x="292554" y="295482"/>
                  <a:pt x="294966" y="299271"/>
                  <a:pt x="298803" y="300115"/>
                </a:cubicBezTo>
                <a:cubicBezTo>
                  <a:pt x="298869" y="300130"/>
                  <a:pt x="298935" y="300144"/>
                  <a:pt x="299001" y="300157"/>
                </a:cubicBezTo>
                <a:cubicBezTo>
                  <a:pt x="299373" y="300157"/>
                  <a:pt x="300711" y="300157"/>
                  <a:pt x="300930" y="300551"/>
                </a:cubicBezTo>
                <a:cubicBezTo>
                  <a:pt x="299921" y="300222"/>
                  <a:pt x="299790" y="300201"/>
                  <a:pt x="300535" y="300551"/>
                </a:cubicBezTo>
                <a:cubicBezTo>
                  <a:pt x="301280" y="300902"/>
                  <a:pt x="301456" y="300924"/>
                  <a:pt x="302267" y="301297"/>
                </a:cubicBezTo>
                <a:lnTo>
                  <a:pt x="302377" y="301297"/>
                </a:lnTo>
                <a:cubicBezTo>
                  <a:pt x="309919" y="308335"/>
                  <a:pt x="320267" y="297416"/>
                  <a:pt x="313142" y="290335"/>
                </a:cubicBezTo>
                <a:cubicBezTo>
                  <a:pt x="307573" y="285621"/>
                  <a:pt x="295756" y="281894"/>
                  <a:pt x="293388" y="291650"/>
                </a:cubicBezTo>
                <a:close/>
                <a:moveTo>
                  <a:pt x="285999" y="274110"/>
                </a:moveTo>
                <a:cubicBezTo>
                  <a:pt x="269973" y="263589"/>
                  <a:pt x="253310" y="254069"/>
                  <a:pt x="236099" y="245608"/>
                </a:cubicBezTo>
                <a:cubicBezTo>
                  <a:pt x="227833" y="241530"/>
                  <a:pt x="220752" y="255014"/>
                  <a:pt x="229346" y="259180"/>
                </a:cubicBezTo>
                <a:cubicBezTo>
                  <a:pt x="245439" y="267053"/>
                  <a:pt x="261027" y="275919"/>
                  <a:pt x="276002" y="285730"/>
                </a:cubicBezTo>
                <a:cubicBezTo>
                  <a:pt x="283697" y="290576"/>
                  <a:pt x="293738" y="279109"/>
                  <a:pt x="285999" y="274023"/>
                </a:cubicBezTo>
                <a:close/>
                <a:moveTo>
                  <a:pt x="433354" y="1544"/>
                </a:moveTo>
                <a:cubicBezTo>
                  <a:pt x="431162" y="3057"/>
                  <a:pt x="428970" y="4482"/>
                  <a:pt x="426908" y="5929"/>
                </a:cubicBezTo>
                <a:cubicBezTo>
                  <a:pt x="425220" y="5833"/>
                  <a:pt x="423554" y="6381"/>
                  <a:pt x="422239" y="7464"/>
                </a:cubicBezTo>
                <a:cubicBezTo>
                  <a:pt x="417854" y="10840"/>
                  <a:pt x="413469" y="14261"/>
                  <a:pt x="408952" y="17659"/>
                </a:cubicBezTo>
                <a:cubicBezTo>
                  <a:pt x="315904" y="75803"/>
                  <a:pt x="209197" y="106563"/>
                  <a:pt x="111195" y="154928"/>
                </a:cubicBezTo>
                <a:cubicBezTo>
                  <a:pt x="93853" y="163501"/>
                  <a:pt x="76773" y="172622"/>
                  <a:pt x="60089" y="182400"/>
                </a:cubicBezTo>
                <a:cubicBezTo>
                  <a:pt x="42549" y="192748"/>
                  <a:pt x="25141" y="203184"/>
                  <a:pt x="5146" y="208249"/>
                </a:cubicBezTo>
                <a:cubicBezTo>
                  <a:pt x="-1804" y="210003"/>
                  <a:pt x="-1147" y="218532"/>
                  <a:pt x="3743" y="221404"/>
                </a:cubicBezTo>
                <a:cubicBezTo>
                  <a:pt x="4707" y="222430"/>
                  <a:pt x="5979" y="223140"/>
                  <a:pt x="7360" y="223443"/>
                </a:cubicBezTo>
                <a:cubicBezTo>
                  <a:pt x="52371" y="234230"/>
                  <a:pt x="97777" y="242999"/>
                  <a:pt x="143621" y="249752"/>
                </a:cubicBezTo>
                <a:lnTo>
                  <a:pt x="143117" y="384961"/>
                </a:lnTo>
                <a:cubicBezTo>
                  <a:pt x="142854" y="387829"/>
                  <a:pt x="144717" y="390464"/>
                  <a:pt x="147502" y="391166"/>
                </a:cubicBezTo>
                <a:cubicBezTo>
                  <a:pt x="148620" y="393251"/>
                  <a:pt x="150615" y="394717"/>
                  <a:pt x="152939" y="395156"/>
                </a:cubicBezTo>
                <a:cubicBezTo>
                  <a:pt x="155855" y="396721"/>
                  <a:pt x="159473" y="395875"/>
                  <a:pt x="161402" y="393183"/>
                </a:cubicBezTo>
                <a:cubicBezTo>
                  <a:pt x="187777" y="361278"/>
                  <a:pt x="215797" y="330777"/>
                  <a:pt x="245351" y="301801"/>
                </a:cubicBezTo>
                <a:cubicBezTo>
                  <a:pt x="266464" y="313914"/>
                  <a:pt x="286394" y="328001"/>
                  <a:pt x="304854" y="343874"/>
                </a:cubicBezTo>
                <a:cubicBezTo>
                  <a:pt x="316496" y="353850"/>
                  <a:pt x="331712" y="356854"/>
                  <a:pt x="343266" y="366413"/>
                </a:cubicBezTo>
                <a:cubicBezTo>
                  <a:pt x="346533" y="371170"/>
                  <a:pt x="355500" y="370798"/>
                  <a:pt x="356553" y="363519"/>
                </a:cubicBezTo>
                <a:cubicBezTo>
                  <a:pt x="373083" y="243175"/>
                  <a:pt x="405510" y="125528"/>
                  <a:pt x="443593" y="10753"/>
                </a:cubicBezTo>
                <a:cubicBezTo>
                  <a:pt x="446618" y="4679"/>
                  <a:pt x="440173" y="-3323"/>
                  <a:pt x="433354" y="1457"/>
                </a:cubicBezTo>
                <a:close/>
                <a:moveTo>
                  <a:pt x="144959" y="232695"/>
                </a:moveTo>
                <a:cubicBezTo>
                  <a:pt x="144345" y="233234"/>
                  <a:pt x="143819" y="233863"/>
                  <a:pt x="143380" y="234558"/>
                </a:cubicBezTo>
                <a:cubicBezTo>
                  <a:pt x="106218" y="229033"/>
                  <a:pt x="69319" y="222164"/>
                  <a:pt x="32639" y="213949"/>
                </a:cubicBezTo>
                <a:cubicBezTo>
                  <a:pt x="52744" y="204895"/>
                  <a:pt x="71358" y="192134"/>
                  <a:pt x="90652" y="181720"/>
                </a:cubicBezTo>
                <a:cubicBezTo>
                  <a:pt x="170610" y="138682"/>
                  <a:pt x="257497" y="110816"/>
                  <a:pt x="339320" y="71856"/>
                </a:cubicBezTo>
                <a:cubicBezTo>
                  <a:pt x="273370" y="123978"/>
                  <a:pt x="208584" y="177592"/>
                  <a:pt x="144959" y="232695"/>
                </a:cubicBezTo>
                <a:close/>
                <a:moveTo>
                  <a:pt x="157938" y="358827"/>
                </a:moveTo>
                <a:lnTo>
                  <a:pt x="158376" y="242429"/>
                </a:lnTo>
                <a:cubicBezTo>
                  <a:pt x="158376" y="241688"/>
                  <a:pt x="158267" y="240949"/>
                  <a:pt x="158070" y="240237"/>
                </a:cubicBezTo>
                <a:cubicBezTo>
                  <a:pt x="232788" y="175691"/>
                  <a:pt x="309152" y="113147"/>
                  <a:pt x="387181" y="52607"/>
                </a:cubicBezTo>
                <a:lnTo>
                  <a:pt x="297159" y="137213"/>
                </a:lnTo>
                <a:cubicBezTo>
                  <a:pt x="259098" y="172972"/>
                  <a:pt x="217024" y="207372"/>
                  <a:pt x="189531" y="252405"/>
                </a:cubicBezTo>
                <a:cubicBezTo>
                  <a:pt x="188216" y="254240"/>
                  <a:pt x="188018" y="256658"/>
                  <a:pt x="189049" y="258675"/>
                </a:cubicBezTo>
                <a:cubicBezTo>
                  <a:pt x="189356" y="259691"/>
                  <a:pt x="189882" y="260620"/>
                  <a:pt x="190605" y="261394"/>
                </a:cubicBezTo>
                <a:cubicBezTo>
                  <a:pt x="181222" y="294369"/>
                  <a:pt x="170325" y="326817"/>
                  <a:pt x="157938" y="358739"/>
                </a:cubicBezTo>
                <a:close/>
                <a:moveTo>
                  <a:pt x="174535" y="355801"/>
                </a:moveTo>
                <a:cubicBezTo>
                  <a:pt x="184927" y="328323"/>
                  <a:pt x="194267" y="300479"/>
                  <a:pt x="202533" y="272269"/>
                </a:cubicBezTo>
                <a:cubicBezTo>
                  <a:pt x="212223" y="280124"/>
                  <a:pt x="222396" y="287379"/>
                  <a:pt x="232964" y="293996"/>
                </a:cubicBezTo>
                <a:cubicBezTo>
                  <a:pt x="212749" y="313844"/>
                  <a:pt x="193281" y="334418"/>
                  <a:pt x="174535" y="355713"/>
                </a:cubicBezTo>
                <a:close/>
                <a:moveTo>
                  <a:pt x="344143" y="348807"/>
                </a:moveTo>
                <a:cubicBezTo>
                  <a:pt x="334847" y="343743"/>
                  <a:pt x="324608" y="340432"/>
                  <a:pt x="316255" y="333460"/>
                </a:cubicBezTo>
                <a:cubicBezTo>
                  <a:pt x="304394" y="323193"/>
                  <a:pt x="291962" y="313631"/>
                  <a:pt x="278983" y="304827"/>
                </a:cubicBezTo>
                <a:cubicBezTo>
                  <a:pt x="253946" y="288581"/>
                  <a:pt x="227351" y="274637"/>
                  <a:pt x="205273" y="254400"/>
                </a:cubicBezTo>
                <a:cubicBezTo>
                  <a:pt x="232701" y="211538"/>
                  <a:pt x="274533" y="178125"/>
                  <a:pt x="311212" y="143637"/>
                </a:cubicBezTo>
                <a:cubicBezTo>
                  <a:pt x="346993" y="110020"/>
                  <a:pt x="382796" y="76401"/>
                  <a:pt x="418643" y="42784"/>
                </a:cubicBezTo>
                <a:cubicBezTo>
                  <a:pt x="385098" y="142442"/>
                  <a:pt x="360170" y="244797"/>
                  <a:pt x="344143" y="348720"/>
                </a:cubicBezTo>
                <a:close/>
                <a:moveTo>
                  <a:pt x="55923" y="163172"/>
                </a:moveTo>
                <a:cubicBezTo>
                  <a:pt x="76620" y="147430"/>
                  <a:pt x="101087" y="137608"/>
                  <a:pt x="124481" y="126668"/>
                </a:cubicBezTo>
                <a:lnTo>
                  <a:pt x="197797" y="92378"/>
                </a:lnTo>
                <a:cubicBezTo>
                  <a:pt x="206238" y="88431"/>
                  <a:pt x="202379" y="74268"/>
                  <a:pt x="193412" y="78434"/>
                </a:cubicBezTo>
                <a:lnTo>
                  <a:pt x="116237" y="114478"/>
                </a:lnTo>
                <a:cubicBezTo>
                  <a:pt x="92954" y="125440"/>
                  <a:pt x="68661" y="135306"/>
                  <a:pt x="48052" y="150960"/>
                </a:cubicBezTo>
                <a:cubicBezTo>
                  <a:pt x="40532" y="156704"/>
                  <a:pt x="48096" y="169114"/>
                  <a:pt x="55923" y="163084"/>
                </a:cubicBezTo>
                <a:close/>
                <a:moveTo>
                  <a:pt x="41760" y="133684"/>
                </a:moveTo>
                <a:cubicBezTo>
                  <a:pt x="60198" y="122794"/>
                  <a:pt x="79119" y="112805"/>
                  <a:pt x="98479" y="103713"/>
                </a:cubicBezTo>
                <a:cubicBezTo>
                  <a:pt x="106919" y="99766"/>
                  <a:pt x="103061" y="85603"/>
                  <a:pt x="94094" y="89791"/>
                </a:cubicBezTo>
                <a:cubicBezTo>
                  <a:pt x="73528" y="99409"/>
                  <a:pt x="53467" y="109990"/>
                  <a:pt x="33889" y="121537"/>
                </a:cubicBezTo>
                <a:cubicBezTo>
                  <a:pt x="25689" y="126339"/>
                  <a:pt x="33341" y="138573"/>
                  <a:pt x="41760" y="13359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D6380-73AD-4E36-B7A6-DF8E6B7BA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C000"/>
                </a:solidFill>
                <a:latin typeface="Amasis MT Pro Black" panose="02040A04050005020304" pitchFamily="18" charset="0"/>
              </a:rPr>
              <a:t>Texto Base 57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5A3D92-29AB-4F8A-A962-C7B180418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9079" y="1743741"/>
            <a:ext cx="9583480" cy="4051927"/>
          </a:xfrm>
        </p:spPr>
        <p:txBody>
          <a:bodyPr/>
          <a:lstStyle/>
          <a:p>
            <a:pPr marL="118530" indent="0" algn="ctr">
              <a:buNone/>
            </a:pPr>
            <a:r>
              <a:rPr lang="pt-BR" sz="4800" b="1" dirty="0"/>
              <a:t>“É preciso educar para viver em comunhão. Educar como ação esperançosa na </a:t>
            </a:r>
            <a:r>
              <a:rPr lang="pt-BR" sz="4800" b="1" dirty="0">
                <a:solidFill>
                  <a:srgbClr val="C00000"/>
                </a:solidFill>
              </a:rPr>
              <a:t>capacidade de aprender do humano e de estabelecer relações mais fraternas </a:t>
            </a:r>
            <a:r>
              <a:rPr lang="pt-BR" sz="4800" b="1" dirty="0"/>
              <a:t>em sociedade e com a natureza.”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8A467F8-B1A4-426E-95F0-99543E5730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41</a:t>
            </a:fld>
            <a:endParaRPr lang="pt-BR"/>
          </a:p>
        </p:txBody>
      </p:sp>
      <p:pic>
        <p:nvPicPr>
          <p:cNvPr id="5" name="Picture 2" descr="Logotipo da CNBB - CNBB">
            <a:extLst>
              <a:ext uri="{FF2B5EF4-FFF2-40B4-BE49-F238E27FC236}">
                <a16:creationId xmlns:a16="http://schemas.microsoft.com/office/drawing/2014/main" id="{E2DDE352-13F8-4EEF-B630-1AE4479DC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527" y="5064068"/>
            <a:ext cx="731600" cy="7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482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0" name="Rectangle 72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701" name="Freeform: Shape 74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702" name="Freeform: Shape 76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Google Shape;319;p29"/>
          <p:cNvSpPr txBox="1">
            <a:spLocks noGrp="1"/>
          </p:cNvSpPr>
          <p:nvPr>
            <p:ph type="ctrTitle" idx="4294967295"/>
          </p:nvPr>
        </p:nvSpPr>
        <p:spPr>
          <a:xfrm>
            <a:off x="127456" y="2680178"/>
            <a:ext cx="5065874" cy="320040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/>
            <a:r>
              <a:rPr lang="en-US" sz="6000" dirty="0">
                <a:latin typeface="Amasis MT Pro Black" panose="02040A04050005020304" pitchFamily="18" charset="0"/>
              </a:rPr>
              <a:t>A </a:t>
            </a:r>
            <a:r>
              <a:rPr lang="en-US" sz="6000" dirty="0" err="1">
                <a:latin typeface="Amasis MT Pro Black" panose="02040A04050005020304" pitchFamily="18" charset="0"/>
              </a:rPr>
              <a:t>fraternidade</a:t>
            </a:r>
            <a:r>
              <a:rPr lang="en-US" sz="6000" dirty="0">
                <a:latin typeface="Amasis MT Pro Black" panose="02040A04050005020304" pitchFamily="18" charset="0"/>
              </a:rPr>
              <a:t> e a </a:t>
            </a:r>
            <a:r>
              <a:rPr lang="en-US" sz="6000" dirty="0" err="1">
                <a:latin typeface="Amasis MT Pro Black" panose="02040A04050005020304" pitchFamily="18" charset="0"/>
              </a:rPr>
              <a:t>amizade</a:t>
            </a:r>
            <a:r>
              <a:rPr lang="en-US" sz="6000" dirty="0">
                <a:latin typeface="Amasis MT Pro Black" panose="02040A04050005020304" pitchFamily="18" charset="0"/>
              </a:rPr>
              <a:t> social </a:t>
            </a:r>
            <a:r>
              <a:rPr lang="en-US" sz="6000" dirty="0" err="1">
                <a:latin typeface="Amasis MT Pro Black" panose="02040A04050005020304" pitchFamily="18" charset="0"/>
              </a:rPr>
              <a:t>como</a:t>
            </a:r>
            <a:r>
              <a:rPr lang="en-US" sz="6000" dirty="0">
                <a:latin typeface="Amasis MT Pro Black" panose="02040A04050005020304" pitchFamily="18" charset="0"/>
              </a:rPr>
              <a:t> </a:t>
            </a:r>
            <a:r>
              <a:rPr lang="en-US" sz="6000" dirty="0" err="1">
                <a:latin typeface="Amasis MT Pro Black" panose="02040A04050005020304" pitchFamily="18" charset="0"/>
              </a:rPr>
              <a:t>contextos</a:t>
            </a:r>
            <a:r>
              <a:rPr lang="en-US" sz="6000" dirty="0">
                <a:latin typeface="Amasis MT Pro Black" panose="02040A04050005020304" pitchFamily="18" charset="0"/>
              </a:rPr>
              <a:t> </a:t>
            </a:r>
            <a:r>
              <a:rPr lang="en-US" sz="6000" dirty="0" err="1">
                <a:latin typeface="Amasis MT Pro Black" panose="02040A04050005020304" pitchFamily="18" charset="0"/>
              </a:rPr>
              <a:t>educativos</a:t>
            </a:r>
            <a:endParaRPr lang="en-US" sz="6000" dirty="0">
              <a:latin typeface="Amasis MT Pro Black" panose="02040A04050005020304" pitchFamily="18" charset="0"/>
            </a:endParaRPr>
          </a:p>
        </p:txBody>
      </p:sp>
      <p:sp>
        <p:nvSpPr>
          <p:cNvPr id="29703" name="Rectangle 78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Fratelli Tutti aponta caminhos para a fraternidade e amizade">
            <a:extLst>
              <a:ext uri="{FF2B5EF4-FFF2-40B4-BE49-F238E27FC236}">
                <a16:creationId xmlns:a16="http://schemas.microsoft.com/office/drawing/2014/main" id="{FE34F9DE-3BF5-4B47-B1F5-8D5785D5C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6903" y="599385"/>
            <a:ext cx="5989326" cy="299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4" name="Rectangle 80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698" name="Picture 2" descr="Fratelli Tutti aponta caminhos para a fraternidade e amizade">
            <a:extLst>
              <a:ext uri="{FF2B5EF4-FFF2-40B4-BE49-F238E27FC236}">
                <a16:creationId xmlns:a16="http://schemas.microsoft.com/office/drawing/2014/main" id="{EBBF74CA-D020-48FB-B562-57F607AC3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9354" y="4280378"/>
            <a:ext cx="2871216" cy="14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ratelli Tutti aponta caminhos para a fraternidade e amizade">
            <a:extLst>
              <a:ext uri="{FF2B5EF4-FFF2-40B4-BE49-F238E27FC236}">
                <a16:creationId xmlns:a16="http://schemas.microsoft.com/office/drawing/2014/main" id="{FCA4B69E-1B2E-49D5-9DF6-D6E337EC9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5013" y="4280378"/>
            <a:ext cx="2871216" cy="14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1" name="Google Shape;321;p29"/>
          <p:cNvSpPr txBox="1">
            <a:spLocks noGrp="1"/>
          </p:cNvSpPr>
          <p:nvPr>
            <p:ph type="sldNum" idx="12"/>
          </p:nvPr>
        </p:nvSpPr>
        <p:spPr>
          <a:xfrm>
            <a:off x="9714962" y="6356350"/>
            <a:ext cx="1821267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8485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9" name="Rectangle 198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1" name="Freeform: Shape 200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3" name="Freeform: Shape 202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Google Shape;319;p29"/>
          <p:cNvSpPr txBox="1">
            <a:spLocks noGrp="1"/>
          </p:cNvSpPr>
          <p:nvPr>
            <p:ph type="ctrTitle" idx="4294967295"/>
          </p:nvPr>
        </p:nvSpPr>
        <p:spPr>
          <a:xfrm>
            <a:off x="956828" y="2212926"/>
            <a:ext cx="6203325" cy="320413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/>
            <a:r>
              <a:rPr lang="en-US" sz="5000" dirty="0">
                <a:latin typeface="Amasis MT Pro Black" panose="02040A04050005020304" pitchFamily="18" charset="0"/>
              </a:rPr>
              <a:t>“</a:t>
            </a:r>
            <a:r>
              <a:rPr lang="en-US" sz="5000" dirty="0" err="1">
                <a:latin typeface="Amasis MT Pro Black" panose="02040A04050005020304" pitchFamily="18" charset="0"/>
              </a:rPr>
              <a:t>Os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pais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são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os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primeiros</a:t>
            </a:r>
            <a:r>
              <a:rPr lang="en-US" sz="5000" dirty="0">
                <a:latin typeface="Amasis MT Pro Black" panose="02040A04050005020304" pitchFamily="18" charset="0"/>
              </a:rPr>
              <a:t>, mas </a:t>
            </a:r>
            <a:r>
              <a:rPr lang="en-US" sz="5000" dirty="0" err="1">
                <a:latin typeface="Amasis MT Pro Black" panose="02040A04050005020304" pitchFamily="18" charset="0"/>
              </a:rPr>
              <a:t>não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os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únicos</a:t>
            </a:r>
            <a:r>
              <a:rPr lang="en-US" sz="5000" dirty="0">
                <a:latin typeface="Amasis MT Pro Black" panose="02040A04050005020304" pitchFamily="18" charset="0"/>
              </a:rPr>
              <a:t>, </a:t>
            </a:r>
            <a:r>
              <a:rPr lang="en-US" sz="5000" dirty="0" err="1">
                <a:latin typeface="Amasis MT Pro Black" panose="02040A04050005020304" pitchFamily="18" charset="0"/>
              </a:rPr>
              <a:t>educadores</a:t>
            </a:r>
            <a:r>
              <a:rPr lang="en-US" sz="5000" dirty="0">
                <a:latin typeface="Amasis MT Pro Black" panose="02040A04050005020304" pitchFamily="18" charset="0"/>
              </a:rPr>
              <a:t> dos </a:t>
            </a:r>
            <a:r>
              <a:rPr lang="en-US" sz="5000" dirty="0" err="1">
                <a:latin typeface="Amasis MT Pro Black" panose="02040A04050005020304" pitchFamily="18" charset="0"/>
              </a:rPr>
              <a:t>seus</a:t>
            </a:r>
            <a:r>
              <a:rPr lang="en-US" sz="5000" dirty="0">
                <a:latin typeface="Amasis MT Pro Black" panose="02040A04050005020304" pitchFamily="18" charset="0"/>
              </a:rPr>
              <a:t> </a:t>
            </a:r>
            <a:r>
              <a:rPr lang="en-US" sz="5000" dirty="0" err="1">
                <a:latin typeface="Amasis MT Pro Black" panose="02040A04050005020304" pitchFamily="18" charset="0"/>
              </a:rPr>
              <a:t>filhos</a:t>
            </a:r>
            <a:r>
              <a:rPr lang="en-US" sz="5000" dirty="0">
                <a:latin typeface="Amasis MT Pro Black" panose="02040A04050005020304" pitchFamily="18" charset="0"/>
              </a:rPr>
              <a:t>.”</a:t>
            </a:r>
            <a:br>
              <a:rPr lang="en-US" sz="5000" dirty="0">
                <a:latin typeface="Amasis MT Pro Black" panose="02040A04050005020304" pitchFamily="18" charset="0"/>
              </a:rPr>
            </a:br>
            <a:r>
              <a:rPr lang="en-US" sz="5000" dirty="0">
                <a:latin typeface="Amasis MT Pro Black" panose="02040A04050005020304" pitchFamily="18" charset="0"/>
              </a:rPr>
              <a:t>(TB 60)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1746" name="Picture 2" descr="Os primeiros e mais importantes educadores de uma criança são os pais, não  os professores” – Pais&amp;amp;Filhos">
            <a:extLst>
              <a:ext uri="{FF2B5EF4-FFF2-40B4-BE49-F238E27FC236}">
                <a16:creationId xmlns:a16="http://schemas.microsoft.com/office/drawing/2014/main" id="{85F7F938-233D-4E51-98B0-6006FE19C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3655" y="625683"/>
            <a:ext cx="410966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" name="Rectangle 20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Os primeiros e mais importantes educadores de uma criança são os pais, não  os professores” – Pais&amp;amp;Filhos">
            <a:extLst>
              <a:ext uri="{FF2B5EF4-FFF2-40B4-BE49-F238E27FC236}">
                <a16:creationId xmlns:a16="http://schemas.microsoft.com/office/drawing/2014/main" id="{0CF4B78F-385F-4855-B45B-F920B2B1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3656" y="3550309"/>
            <a:ext cx="410966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1" name="Google Shape;321;p29"/>
          <p:cNvSpPr txBox="1">
            <a:spLocks noGrp="1"/>
          </p:cNvSpPr>
          <p:nvPr>
            <p:ph type="sldNum" idx="12"/>
          </p:nvPr>
        </p:nvSpPr>
        <p:spPr>
          <a:xfrm>
            <a:off x="10499650" y="6356350"/>
            <a:ext cx="1203253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43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78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DC8D018-B2F4-4EAC-90C9-18AACDFAE8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44</a:t>
            </a:fld>
            <a:endParaRPr lang="pt-BR"/>
          </a:p>
        </p:txBody>
      </p:sp>
      <p:pic>
        <p:nvPicPr>
          <p:cNvPr id="30724" name="Picture 4" descr="Uso excessivo de telas como celular e TV aumenta riscos de compulsão  alimentar, diz estudo - Saúde e Ciência - Extra Online">
            <a:extLst>
              <a:ext uri="{FF2B5EF4-FFF2-40B4-BE49-F238E27FC236}">
                <a16:creationId xmlns:a16="http://schemas.microsoft.com/office/drawing/2014/main" id="{171DBC31-118F-4909-9070-445D73D4C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81" y="808075"/>
            <a:ext cx="4427680" cy="249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8DDAA37D-CD8E-4FCF-8562-5EBD2C5B4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636" y="3033823"/>
            <a:ext cx="4071864" cy="280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45;p22">
            <a:extLst>
              <a:ext uri="{FF2B5EF4-FFF2-40B4-BE49-F238E27FC236}">
                <a16:creationId xmlns:a16="http://schemas.microsoft.com/office/drawing/2014/main" id="{128B24E8-091D-4417-B2B9-6AAB2ABC4AAE}"/>
              </a:ext>
            </a:extLst>
          </p:cNvPr>
          <p:cNvSpPr txBox="1">
            <a:spLocks/>
          </p:cNvSpPr>
          <p:nvPr/>
        </p:nvSpPr>
        <p:spPr>
          <a:xfrm>
            <a:off x="1471557" y="4307588"/>
            <a:ext cx="42842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667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Influências … TB 64, 65, 66</a:t>
            </a:r>
          </a:p>
        </p:txBody>
      </p:sp>
      <p:pic>
        <p:nvPicPr>
          <p:cNvPr id="2050" name="Picture 2" descr="A LDB e Educação a Distância | YOU Bilíngue">
            <a:extLst>
              <a:ext uri="{FF2B5EF4-FFF2-40B4-BE49-F238E27FC236}">
                <a16:creationId xmlns:a16="http://schemas.microsoft.com/office/drawing/2014/main" id="{99E2CB48-C4E1-4219-A6D5-F7CD5E04B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46" y="-11376"/>
            <a:ext cx="10641173" cy="686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60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Quase 90% dos professores não tinham experiência com aulas remotas antes da  pandemia; 42% seguem sem treinamento, aponta pesquisa | Educação | G1">
            <a:extLst>
              <a:ext uri="{FF2B5EF4-FFF2-40B4-BE49-F238E27FC236}">
                <a16:creationId xmlns:a16="http://schemas.microsoft.com/office/drawing/2014/main" id="{F01B8E27-3265-4A87-8624-2D5CD2ADF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3" r="-1" b="6759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390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08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9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Comissão Pastoral da Terra - Movimento de Educação de Base (MEB) comemora  seus 60 anos com lançamento de perfil no Instagram">
            <a:extLst>
              <a:ext uri="{FF2B5EF4-FFF2-40B4-BE49-F238E27FC236}">
                <a16:creationId xmlns:a16="http://schemas.microsoft.com/office/drawing/2014/main" id="{CA0EA328-71C0-4587-BF08-AFBAEF48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675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A64F36C-1D59-4FE5-ADE1-E6266853D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Por que escolher uma escola católica? - Colégio São Paulo Apóstolo">
            <a:extLst>
              <a:ext uri="{FF2B5EF4-FFF2-40B4-BE49-F238E27FC236}">
                <a16:creationId xmlns:a16="http://schemas.microsoft.com/office/drawing/2014/main" id="{70FCDDB2-B896-4C54-A6DF-9A8EC903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086" y="1045257"/>
            <a:ext cx="8115656" cy="45650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7885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Papa: &amp;amp;#39;discernimento espiritual é intenção de oração do mês&amp;amp;#39;">
            <a:extLst>
              <a:ext uri="{FF2B5EF4-FFF2-40B4-BE49-F238E27FC236}">
                <a16:creationId xmlns:a16="http://schemas.microsoft.com/office/drawing/2014/main" id="{19E0299D-06C2-4CAD-AEAF-5D0382451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4" r="22015" b="2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mpanha da Fraternidade 2022">
            <a:extLst>
              <a:ext uri="{FF2B5EF4-FFF2-40B4-BE49-F238E27FC236}">
                <a16:creationId xmlns:a16="http://schemas.microsoft.com/office/drawing/2014/main" id="{3C4B9FCE-407F-4187-A3D2-A196F5EEF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6096000" y="-56551"/>
            <a:ext cx="6096000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ame 77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3" name="Google Shape;183;p15"/>
          <p:cNvSpPr txBox="1">
            <a:spLocks noGrp="1"/>
          </p:cNvSpPr>
          <p:nvPr>
            <p:ph type="ctrTitle"/>
          </p:nvPr>
        </p:nvSpPr>
        <p:spPr>
          <a:xfrm>
            <a:off x="3819427" y="2699584"/>
            <a:ext cx="4553146" cy="1345720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7200" kern="1200" dirty="0" err="1">
                <a:solidFill>
                  <a:srgbClr val="080808"/>
                </a:solidFill>
                <a:latin typeface="Amasis MT Pro Black" panose="02040A04050005020304" pitchFamily="18" charset="0"/>
              </a:rPr>
              <a:t>Discernir</a:t>
            </a:r>
            <a:endParaRPr lang="en-US" sz="7200" kern="1200" dirty="0">
              <a:solidFill>
                <a:srgbClr val="080808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6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2F0484AC-39D0-4AAF-8787-418ABB22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224" y="1582433"/>
            <a:ext cx="9932929" cy="3693200"/>
          </a:xfrm>
        </p:spPr>
        <p:txBody>
          <a:bodyPr/>
          <a:lstStyle/>
          <a:p>
            <a:pPr marL="67732" indent="0">
              <a:buNone/>
            </a:pPr>
            <a:r>
              <a:rPr lang="pt-BR" sz="5867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Quais os valores, princípios e características que devem presidir a </a:t>
            </a:r>
            <a:r>
              <a:rPr lang="pt-BR" sz="5867" b="1" dirty="0">
                <a:solidFill>
                  <a:schemeClr val="accent4"/>
                </a:solidFill>
                <a:latin typeface="Amasis MT Pro Black" panose="02040A04050005020304" pitchFamily="18" charset="0"/>
              </a:rPr>
              <a:t>educação em uma perspectiva cristã</a:t>
            </a:r>
            <a:r>
              <a:rPr lang="pt-BR" sz="5867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?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1C21C42-5100-4620-9786-08DCD44011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3017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061BA2E-A388-41C5-B73A-B0FEB6B1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Reflexão e sugestão para o 3º Domingo do Tempo Comum 2020 » Portal Kairós">
            <a:extLst>
              <a:ext uri="{FF2B5EF4-FFF2-40B4-BE49-F238E27FC236}">
                <a16:creationId xmlns:a16="http://schemas.microsoft.com/office/drawing/2014/main" id="{BD8D27C7-9088-4604-A83A-ED4D5C1412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8" r="22233"/>
          <a:stretch/>
        </p:blipFill>
        <p:spPr bwMode="auto">
          <a:xfrm>
            <a:off x="-1" y="10"/>
            <a:ext cx="6096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8" name="Picture 2" descr="Reflexão e sugestão para o 3º Domingo do Tempo Comum 2020 » Portal Kairós">
            <a:extLst>
              <a:ext uri="{FF2B5EF4-FFF2-40B4-BE49-F238E27FC236}">
                <a16:creationId xmlns:a16="http://schemas.microsoft.com/office/drawing/2014/main" id="{ED098762-95BD-415D-B411-C6321BB4B9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1" r="22245"/>
          <a:stretch/>
        </p:blipFill>
        <p:spPr bwMode="auto">
          <a:xfrm>
            <a:off x="6094476" y="10"/>
            <a:ext cx="609447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6E192A2-3ED3-4081-8A86-A22B51141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152902" y="-1181101"/>
            <a:ext cx="3886200" cy="12192001"/>
          </a:xfrm>
          <a:prstGeom prst="rect">
            <a:avLst/>
          </a:prstGeom>
          <a:gradFill>
            <a:gsLst>
              <a:gs pos="41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Google Shape;319;p29">
            <a:extLst>
              <a:ext uri="{FF2B5EF4-FFF2-40B4-BE49-F238E27FC236}">
                <a16:creationId xmlns:a16="http://schemas.microsoft.com/office/drawing/2014/main" id="{E46F140D-258C-4EE9-8CCA-098806DFA271}"/>
              </a:ext>
            </a:extLst>
          </p:cNvPr>
          <p:cNvSpPr txBox="1">
            <a:spLocks/>
          </p:cNvSpPr>
          <p:nvPr/>
        </p:nvSpPr>
        <p:spPr>
          <a:xfrm>
            <a:off x="404553" y="3091928"/>
            <a:ext cx="9079991" cy="238760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1. Jesus Cristo: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Mestre e Educador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575039"/>
            <a:ext cx="97840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00A4ED8-299C-4390-970B-7F9C7318F67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04119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50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34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41261-A76D-498F-9C8B-F62BC685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088" y="1129937"/>
            <a:ext cx="8986892" cy="528400"/>
          </a:xfrm>
        </p:spPr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3. Tradição </a:t>
            </a:r>
            <a:br>
              <a:rPr lang="pt-BR" dirty="0"/>
            </a:b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01C224-ED15-4C6F-9E1F-519411AC13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51</a:t>
            </a:fld>
            <a:endParaRPr lang="pt-BR"/>
          </a:p>
        </p:txBody>
      </p:sp>
      <p:pic>
        <p:nvPicPr>
          <p:cNvPr id="48130" name="Picture 2" descr="Didaqué, o catecismo dos primeiro cristãos - Formação">
            <a:extLst>
              <a:ext uri="{FF2B5EF4-FFF2-40B4-BE49-F238E27FC236}">
                <a16:creationId xmlns:a16="http://schemas.microsoft.com/office/drawing/2014/main" id="{1799CDE8-3109-41FB-9F65-204605F40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64" y="2290045"/>
            <a:ext cx="4791737" cy="359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Didaqué: a Instrução dos Apóstolos O Fiel Católico">
            <a:extLst>
              <a:ext uri="{FF2B5EF4-FFF2-40B4-BE49-F238E27FC236}">
                <a16:creationId xmlns:a16="http://schemas.microsoft.com/office/drawing/2014/main" id="{84961101-5AE7-4005-9FCE-7316C3A94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780" y="2290043"/>
            <a:ext cx="5796457" cy="359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7326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511E4-D702-4467-AE5C-D9A5F1FA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Patrística e Escolástica 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8EC5F2-C10B-4DF9-9C99-B548412E0B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52</a:t>
            </a:fld>
            <a:endParaRPr lang="pt-BR"/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7D0FCD7E-8FEC-4048-B545-B239D5A53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5" y="2008468"/>
            <a:ext cx="3355651" cy="345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Picture 6" descr="O Pedagogo | Amazon.com.br">
            <a:extLst>
              <a:ext uri="{FF2B5EF4-FFF2-40B4-BE49-F238E27FC236}">
                <a16:creationId xmlns:a16="http://schemas.microsoft.com/office/drawing/2014/main" id="{CAE7F76A-C32E-4F8F-A4EB-23EE3DF39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35" y="1798484"/>
            <a:ext cx="2547531" cy="376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0" name="Picture 8" descr="São Cirilo de Jerusalém - Capa do Portal">
            <a:extLst>
              <a:ext uri="{FF2B5EF4-FFF2-40B4-BE49-F238E27FC236}">
                <a16:creationId xmlns:a16="http://schemas.microsoft.com/office/drawing/2014/main" id="{67212E84-CDF2-4B6E-9EA0-3F7B3B764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947" y="2174544"/>
            <a:ext cx="3008880" cy="300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3E31426-3C74-448A-8651-A462DA3970D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4717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511E4-D702-4467-AE5C-D9A5F1FA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Patrística e Escolástica 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8EC5F2-C10B-4DF9-9C99-B548412E0B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53</a:t>
            </a:fld>
            <a:endParaRPr lang="pt-BR"/>
          </a:p>
        </p:txBody>
      </p:sp>
      <p:pic>
        <p:nvPicPr>
          <p:cNvPr id="50178" name="Picture 2" descr="A liberdade de expressão à luz da prudência em Santo Tomás de Aquino -  Guedes &amp;amp; Pires Braga Advocacia">
            <a:extLst>
              <a:ext uri="{FF2B5EF4-FFF2-40B4-BE49-F238E27FC236}">
                <a16:creationId xmlns:a16="http://schemas.microsoft.com/office/drawing/2014/main" id="{C2CC0D12-99AD-48B5-AD0A-4C32EE8E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304" y="1853000"/>
            <a:ext cx="7277393" cy="409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824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6D8985-D72D-43BD-90F5-A95EBA9E1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5. Educação integral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86E32F-4300-4294-8B90-D1CAFCABC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A098EA-E6B9-432B-87FE-5BD26D9B4BC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518B9F-172C-41EF-824F-DBF8B9E031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54</a:t>
            </a:fld>
            <a:endParaRPr lang="pt-BR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309737C-8F96-46AA-9666-177E5AC3B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59" y="1822949"/>
            <a:ext cx="8760675" cy="408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8812DB74-13F4-47A9-8770-7B8F325E3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872" y="3204291"/>
            <a:ext cx="1989481" cy="132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87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6D8985-D72D-43BD-90F5-A95EBA9E1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5. Educação integral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86E32F-4300-4294-8B90-D1CAFCABC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7364" y="3177576"/>
            <a:ext cx="2669200" cy="1628341"/>
          </a:xfrm>
        </p:spPr>
        <p:txBody>
          <a:bodyPr/>
          <a:lstStyle/>
          <a:p>
            <a:pPr marL="152396" indent="0" algn="ctr">
              <a:buNone/>
            </a:pPr>
            <a:r>
              <a:rPr lang="pt-BR" sz="3733" b="1" dirty="0"/>
              <a:t>Texto Base</a:t>
            </a:r>
          </a:p>
          <a:p>
            <a:pPr marL="152396" indent="0" algn="ctr">
              <a:buNone/>
            </a:pPr>
            <a:r>
              <a:rPr lang="pt-BR" sz="3733" b="1" dirty="0"/>
              <a:t>192 - 203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A098EA-E6B9-432B-87FE-5BD26D9B4BC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518B9F-172C-41EF-824F-DBF8B9E031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55</a:t>
            </a:fld>
            <a:endParaRPr lang="pt-BR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8812DB74-13F4-47A9-8770-7B8F325E3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535" y="1644266"/>
            <a:ext cx="6666632" cy="444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0995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3E2B0-3A80-4879-9109-1C55CBA35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6. Educar para o diálogo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35EF3C-79F7-4D01-A79F-B985B4EA2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D34D3C-2C91-4609-A027-B7BE10EC865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C6E5671-F0B7-42F4-9C11-296319B95C8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04248-FB50-4277-A6BB-B80D826B59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56</a:t>
            </a:fld>
            <a:endParaRPr lang="pt-BR"/>
          </a:p>
        </p:txBody>
      </p:sp>
      <p:pic>
        <p:nvPicPr>
          <p:cNvPr id="54274" name="Picture 2" descr="UCPel sedia edição 2018 do Dia Anec | Universidade Católica de Pelotas -  UCPel">
            <a:extLst>
              <a:ext uri="{FF2B5EF4-FFF2-40B4-BE49-F238E27FC236}">
                <a16:creationId xmlns:a16="http://schemas.microsoft.com/office/drawing/2014/main" id="{B21E1319-D06D-495D-A450-C862B49E0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1" b="32412"/>
          <a:stretch/>
        </p:blipFill>
        <p:spPr bwMode="auto">
          <a:xfrm>
            <a:off x="2286000" y="2140688"/>
            <a:ext cx="7620000" cy="307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8614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2861C-9110-48B9-9527-C000E606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7. A vida em família 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35C8B1-D2F1-44FC-ABD9-964935AA6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603392-FCB4-43A6-9A33-3E691C7DB9A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7D023E-A0C5-4AB7-AA02-BCF6F2BB489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A828FB-8963-4E15-B582-5AC7869A86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57</a:t>
            </a:fld>
            <a:endParaRPr lang="pt-BR"/>
          </a:p>
        </p:txBody>
      </p:sp>
      <p:pic>
        <p:nvPicPr>
          <p:cNvPr id="53250" name="Picture 2" descr="Como a vida em família nos faz pessoas melhores">
            <a:extLst>
              <a:ext uri="{FF2B5EF4-FFF2-40B4-BE49-F238E27FC236}">
                <a16:creationId xmlns:a16="http://schemas.microsoft.com/office/drawing/2014/main" id="{6BE09096-2149-452E-8CFC-9A4B3EC8C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507" y="2008467"/>
            <a:ext cx="4913327" cy="327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O contraste moral entre as famílias ricas e pobres, por Gustavo Conde">
            <a:extLst>
              <a:ext uri="{FF2B5EF4-FFF2-40B4-BE49-F238E27FC236}">
                <a16:creationId xmlns:a16="http://schemas.microsoft.com/office/drawing/2014/main" id="{B3F12CC5-10C4-4A6A-930F-5FD1EC739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4" y="2008467"/>
            <a:ext cx="5670893" cy="331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8009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032D2-8DE8-4E52-A310-5090A492D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833" y="911467"/>
            <a:ext cx="9153522" cy="528400"/>
          </a:xfrm>
        </p:spPr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8. Educar para o belo, o bom e o verdadeiro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A41CED-26C6-4321-AC69-E26DB2C01F2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064715" y="3000839"/>
            <a:ext cx="2669200" cy="1420533"/>
          </a:xfrm>
        </p:spPr>
        <p:txBody>
          <a:bodyPr/>
          <a:lstStyle/>
          <a:p>
            <a:pPr marL="152396" indent="0" algn="ctr">
              <a:buNone/>
            </a:pPr>
            <a:r>
              <a:rPr lang="pt-BR" b="1" dirty="0"/>
              <a:t>Texto Base</a:t>
            </a:r>
          </a:p>
          <a:p>
            <a:pPr marL="152396" indent="0" algn="ctr">
              <a:buNone/>
            </a:pPr>
            <a:r>
              <a:rPr lang="pt-BR" b="1" dirty="0"/>
              <a:t>210 - 216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D40690-B4C1-456E-B450-C266A85C79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58</a:t>
            </a:fld>
            <a:endParaRPr lang="pt-BR"/>
          </a:p>
        </p:txBody>
      </p:sp>
      <p:pic>
        <p:nvPicPr>
          <p:cNvPr id="6146" name="Picture 2" descr="Cristo, Cristianismo, Belas Artes, Céu, ícone, pintura, ilustração, arte">
            <a:extLst>
              <a:ext uri="{FF2B5EF4-FFF2-40B4-BE49-F238E27FC236}">
                <a16:creationId xmlns:a16="http://schemas.microsoft.com/office/drawing/2014/main" id="{C258507F-48A6-4FAD-A6C6-6B74145D2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975" y="1834114"/>
            <a:ext cx="5734493" cy="430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82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198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314" name="Picture 2" descr="Diocese de Itapetininga sedia 39ª Encontro Estadual Missionário | Diocese  de Barretos">
            <a:extLst>
              <a:ext uri="{FF2B5EF4-FFF2-40B4-BE49-F238E27FC236}">
                <a16:creationId xmlns:a16="http://schemas.microsoft.com/office/drawing/2014/main" id="{39007DE4-0DEE-43B9-81A0-F5FBE5D3E6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1" r="14769" b="1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mpanha da Fraternidade 2022">
            <a:extLst>
              <a:ext uri="{FF2B5EF4-FFF2-40B4-BE49-F238E27FC236}">
                <a16:creationId xmlns:a16="http://schemas.microsoft.com/office/drawing/2014/main" id="{3C4B9FCE-407F-4187-A3D2-A196F5EEF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Rectangle 200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ame 202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3" name="Google Shape;183;p15"/>
          <p:cNvSpPr txBox="1"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6600" kern="1200" dirty="0">
                <a:solidFill>
                  <a:srgbClr val="080808"/>
                </a:solidFill>
                <a:latin typeface="Amasis MT Pro Black" panose="02040A04050005020304" pitchFamily="18" charset="0"/>
              </a:rPr>
              <a:t>AGIR</a:t>
            </a:r>
          </a:p>
        </p:txBody>
      </p:sp>
    </p:spTree>
    <p:extLst>
      <p:ext uri="{BB962C8B-B14F-4D97-AF65-F5344CB8AC3E}">
        <p14:creationId xmlns:p14="http://schemas.microsoft.com/office/powerpoint/2010/main" val="230338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A033C3A-7779-4EB6-AF73-8A73F3D4B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732" y="1582433"/>
            <a:ext cx="8482351" cy="3693200"/>
          </a:xfrm>
        </p:spPr>
        <p:txBody>
          <a:bodyPr/>
          <a:lstStyle/>
          <a:p>
            <a:pPr marL="67732" indent="0">
              <a:lnSpc>
                <a:spcPct val="107000"/>
              </a:lnSpc>
              <a:spcAft>
                <a:spcPts val="1067"/>
              </a:spcAft>
              <a:buNone/>
            </a:pPr>
            <a:r>
              <a:rPr lang="pt-BR" sz="4800" b="1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que podemos aprender com a pandemia para </a:t>
            </a:r>
            <a:r>
              <a:rPr lang="pt-BR" sz="4800" b="1" dirty="0">
                <a:solidFill>
                  <a:srgbClr val="FFC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iniciar novos processos </a:t>
            </a:r>
            <a:r>
              <a:rPr lang="pt-BR" sz="4800" b="1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contribuam para o nascimento de uma nova realidade educacional?</a:t>
            </a:r>
          </a:p>
        </p:txBody>
      </p:sp>
    </p:spTree>
    <p:extLst>
      <p:ext uri="{BB962C8B-B14F-4D97-AF65-F5344CB8AC3E}">
        <p14:creationId xmlns:p14="http://schemas.microsoft.com/office/powerpoint/2010/main" val="16739925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7CD21-0462-4079-B8C0-EB163D62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F2A541-E4EC-4A10-9A95-705C929A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675" y="1694913"/>
            <a:ext cx="4901644" cy="2366323"/>
          </a:xfrm>
        </p:spPr>
        <p:txBody>
          <a:bodyPr/>
          <a:lstStyle/>
          <a:p>
            <a:pPr marL="101597" indent="0" algn="ctr">
              <a:buNone/>
            </a:pPr>
            <a:r>
              <a:rPr lang="pt-BR" sz="4000" b="1" dirty="0"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Priorizar a educação supõe empenho concreto que vai desde a família até a elaboração de políticas públicas.</a:t>
            </a:r>
          </a:p>
          <a:p>
            <a:pPr marL="101597" indent="0">
              <a:buNone/>
            </a:pPr>
            <a:endParaRPr lang="pt-B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F264DA4-E103-496F-81FA-63C7F2767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919" y="2134392"/>
            <a:ext cx="5111580" cy="297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3384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14FCEFB-8839-4699-843A-E25C97CF2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5333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A educação também contribui para uma forma de vida ao </a:t>
            </a:r>
            <a:r>
              <a:rPr lang="pt-BR" sz="5333" b="1" dirty="0">
                <a:solidFill>
                  <a:srgbClr val="FFC000"/>
                </a:solidFill>
                <a:latin typeface="Amasis MT Pro Black" panose="02040A04050005020304" pitchFamily="18" charset="0"/>
              </a:rPr>
              <a:t>sabor do Evangelho</a:t>
            </a:r>
            <a:r>
              <a:rPr lang="pt-BR" sz="5333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.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F94AAF5-204A-4A8B-96DB-BD4BAA79C4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178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A369251-A318-4779-9696-A14600941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925" y="1752227"/>
            <a:ext cx="8431885" cy="3693200"/>
          </a:xfrm>
        </p:spPr>
        <p:txBody>
          <a:bodyPr/>
          <a:lstStyle/>
          <a:p>
            <a:pPr marL="67732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É pela força da Palavra de Deus que nasce um estilo de vida que favoreça </a:t>
            </a:r>
            <a:r>
              <a:rPr lang="pt-BR" sz="4000" b="1" dirty="0">
                <a:solidFill>
                  <a:schemeClr val="accent4"/>
                </a:solidFill>
                <a:latin typeface="Amasis MT Pro Black" panose="02040A04050005020304" pitchFamily="18" charset="0"/>
              </a:rPr>
              <a:t>o nascimento da cultura do encontro </a:t>
            </a:r>
            <a:r>
              <a:rPr lang="pt-BR" sz="40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e da fraternidade como resposta de um </a:t>
            </a:r>
            <a:r>
              <a:rPr lang="pt-BR" sz="4000" b="1" dirty="0">
                <a:solidFill>
                  <a:schemeClr val="accent4"/>
                </a:solidFill>
                <a:latin typeface="Amasis MT Pro Black" panose="02040A04050005020304" pitchFamily="18" charset="0"/>
              </a:rPr>
              <a:t>processo educativo integral </a:t>
            </a:r>
            <a:r>
              <a:rPr lang="pt-BR" sz="40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que forma para o serviço ao próximo.</a:t>
            </a:r>
          </a:p>
          <a:p>
            <a:pPr marL="67732" indent="0">
              <a:buNone/>
            </a:pPr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</a:rPr>
              <a:t>(TB N 222)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F5A704E-5FE2-485C-B55C-029855A1EE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1557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6C5503F-40B6-4BB8-A334-049D784F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7732" indent="0">
              <a:buNone/>
            </a:pPr>
            <a:r>
              <a:rPr lang="pt-BR" sz="48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Uma educação que gere pessoas disponíveis para o </a:t>
            </a:r>
            <a:r>
              <a:rPr lang="pt-BR" sz="4800" b="1" dirty="0">
                <a:solidFill>
                  <a:srgbClr val="FFC000"/>
                </a:solidFill>
                <a:latin typeface="Amasis MT Pro Black" panose="02040A04050005020304" pitchFamily="18" charset="0"/>
              </a:rPr>
              <a:t>serviço da comunidade</a:t>
            </a:r>
            <a:r>
              <a:rPr lang="pt-BR" sz="48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.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23768D5-6F6A-4631-9286-8B990D3812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6341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65F3D925-F3D6-4FAB-BB9B-8AB5966D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733" y="1582433"/>
            <a:ext cx="8363510" cy="3763290"/>
          </a:xfrm>
        </p:spPr>
        <p:txBody>
          <a:bodyPr/>
          <a:lstStyle/>
          <a:p>
            <a:pPr marL="67732" indent="0">
              <a:buNone/>
            </a:pPr>
            <a:r>
              <a:rPr lang="pt-BR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Assim, as credenciais para um novo aprendizado passam pelo testemunho de vida, pela alegria de ser missionários também a serviço de uma </a:t>
            </a:r>
            <a:r>
              <a:rPr lang="pt-BR" b="1" dirty="0">
                <a:solidFill>
                  <a:srgbClr val="FFC000"/>
                </a:solidFill>
                <a:latin typeface="Amasis MT Pro Black" panose="02040A04050005020304" pitchFamily="18" charset="0"/>
              </a:rPr>
              <a:t>educação integral</a:t>
            </a:r>
            <a:r>
              <a:rPr lang="pt-BR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, promotores da fraternidade comprometidos com os mais pobres.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18153F4-EF44-40C4-A5BD-6B00ECDEAC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8129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79D76E-563E-4A82-8629-BE66FD9D7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4233" y="2008467"/>
            <a:ext cx="8977441" cy="3718800"/>
          </a:xfrm>
        </p:spPr>
        <p:txBody>
          <a:bodyPr/>
          <a:lstStyle/>
          <a:p>
            <a:pPr marL="152396" indent="0" algn="ctr">
              <a:buNone/>
            </a:pPr>
            <a:r>
              <a:rPr lang="pt-BR" sz="3733" b="1" dirty="0"/>
              <a:t>Pensar um projeto de vida é </a:t>
            </a:r>
            <a:r>
              <a:rPr lang="pt-BR" sz="3733" b="1" dirty="0">
                <a:solidFill>
                  <a:srgbClr val="C00000"/>
                </a:solidFill>
              </a:rPr>
              <a:t>ir além da projeção de uma carreira profissional</a:t>
            </a:r>
            <a:r>
              <a:rPr lang="pt-BR" sz="3733" b="1" dirty="0"/>
              <a:t>. Um projeto de vida despertado pelos valores da fé e pelo compromisso com o bem comum terá incidência concreta na transformação da sociedade. 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13C72D-0B4E-4701-BFB3-8108CF57C0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66</a:t>
            </a:fld>
            <a:endParaRPr lang="pt-BR"/>
          </a:p>
        </p:txBody>
      </p:sp>
      <p:sp>
        <p:nvSpPr>
          <p:cNvPr id="7" name="Google Shape;609;p47">
            <a:extLst>
              <a:ext uri="{FF2B5EF4-FFF2-40B4-BE49-F238E27FC236}">
                <a16:creationId xmlns:a16="http://schemas.microsoft.com/office/drawing/2014/main" id="{7B4C7812-9E6D-4EE0-B607-6DB567922E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2513" y="866533"/>
            <a:ext cx="9823320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pt-BR" dirty="0">
                <a:solidFill>
                  <a:schemeClr val="accent4"/>
                </a:solidFill>
                <a:latin typeface="Amasis MT Pro Black" panose="02040A04050005020304" pitchFamily="18" charset="0"/>
              </a:rPr>
              <a:t>Um projeto de vida como fonte para uma nova sociedade</a:t>
            </a:r>
            <a:endParaRPr dirty="0">
              <a:solidFill>
                <a:schemeClr val="accent4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8" name="Google Shape;258;p23">
            <a:extLst>
              <a:ext uri="{FF2B5EF4-FFF2-40B4-BE49-F238E27FC236}">
                <a16:creationId xmlns:a16="http://schemas.microsoft.com/office/drawing/2014/main" id="{08D4B07F-B418-4F58-A323-4DBF71E58247}"/>
              </a:ext>
            </a:extLst>
          </p:cNvPr>
          <p:cNvSpPr/>
          <p:nvPr/>
        </p:nvSpPr>
        <p:spPr>
          <a:xfrm rot="864908">
            <a:off x="10526017" y="5004449"/>
            <a:ext cx="1051936" cy="1331921"/>
          </a:xfrm>
          <a:custGeom>
            <a:avLst/>
            <a:gdLst/>
            <a:ahLst/>
            <a:cxnLst/>
            <a:rect l="l" t="t" r="r" b="b"/>
            <a:pathLst>
              <a:path w="374107" h="473680" extrusionOk="0">
                <a:moveTo>
                  <a:pt x="176658" y="66970"/>
                </a:moveTo>
                <a:cubicBezTo>
                  <a:pt x="153572" y="67387"/>
                  <a:pt x="129367" y="75192"/>
                  <a:pt x="123381" y="100186"/>
                </a:cubicBezTo>
                <a:cubicBezTo>
                  <a:pt x="121189" y="109526"/>
                  <a:pt x="136185" y="110644"/>
                  <a:pt x="138312" y="101743"/>
                </a:cubicBezTo>
                <a:cubicBezTo>
                  <a:pt x="142170" y="85650"/>
                  <a:pt x="160236" y="81660"/>
                  <a:pt x="174400" y="81397"/>
                </a:cubicBezTo>
                <a:cubicBezTo>
                  <a:pt x="183652" y="81221"/>
                  <a:pt x="186458" y="66795"/>
                  <a:pt x="176658" y="66970"/>
                </a:cubicBezTo>
                <a:close/>
                <a:moveTo>
                  <a:pt x="82580" y="302418"/>
                </a:moveTo>
                <a:cubicBezTo>
                  <a:pt x="67276" y="334412"/>
                  <a:pt x="51513" y="366168"/>
                  <a:pt x="35288" y="397680"/>
                </a:cubicBezTo>
                <a:cubicBezTo>
                  <a:pt x="30903" y="406450"/>
                  <a:pt x="44935" y="411054"/>
                  <a:pt x="49167" y="402832"/>
                </a:cubicBezTo>
                <a:cubicBezTo>
                  <a:pt x="65390" y="371320"/>
                  <a:pt x="81155" y="339573"/>
                  <a:pt x="96458" y="307592"/>
                </a:cubicBezTo>
                <a:cubicBezTo>
                  <a:pt x="100689" y="298778"/>
                  <a:pt x="86592" y="294130"/>
                  <a:pt x="82580" y="302418"/>
                </a:cubicBezTo>
                <a:close/>
                <a:moveTo>
                  <a:pt x="245501" y="19218"/>
                </a:moveTo>
                <a:cubicBezTo>
                  <a:pt x="245369" y="19161"/>
                  <a:pt x="245238" y="19118"/>
                  <a:pt x="245085" y="19087"/>
                </a:cubicBezTo>
                <a:cubicBezTo>
                  <a:pt x="245085" y="16399"/>
                  <a:pt x="243549" y="13943"/>
                  <a:pt x="241138" y="12773"/>
                </a:cubicBezTo>
                <a:cubicBezTo>
                  <a:pt x="166156" y="-26692"/>
                  <a:pt x="69008" y="30444"/>
                  <a:pt x="51381" y="113626"/>
                </a:cubicBezTo>
                <a:cubicBezTo>
                  <a:pt x="42304" y="163022"/>
                  <a:pt x="74380" y="208230"/>
                  <a:pt x="111038" y="236951"/>
                </a:cubicBezTo>
                <a:lnTo>
                  <a:pt x="97883" y="263699"/>
                </a:lnTo>
                <a:cubicBezTo>
                  <a:pt x="94836" y="262449"/>
                  <a:pt x="91021" y="259797"/>
                  <a:pt x="87819" y="261266"/>
                </a:cubicBezTo>
                <a:cubicBezTo>
                  <a:pt x="84136" y="260213"/>
                  <a:pt x="80211" y="261805"/>
                  <a:pt x="78304" y="265124"/>
                </a:cubicBezTo>
                <a:cubicBezTo>
                  <a:pt x="50109" y="316165"/>
                  <a:pt x="22046" y="367424"/>
                  <a:pt x="2117" y="422367"/>
                </a:cubicBezTo>
                <a:cubicBezTo>
                  <a:pt x="78" y="424297"/>
                  <a:pt x="-558" y="427291"/>
                  <a:pt x="516" y="429887"/>
                </a:cubicBezTo>
                <a:cubicBezTo>
                  <a:pt x="9724" y="453233"/>
                  <a:pt x="31188" y="469492"/>
                  <a:pt x="56160" y="472048"/>
                </a:cubicBezTo>
                <a:cubicBezTo>
                  <a:pt x="58068" y="472278"/>
                  <a:pt x="59975" y="471759"/>
                  <a:pt x="61510" y="470601"/>
                </a:cubicBezTo>
                <a:cubicBezTo>
                  <a:pt x="64229" y="474085"/>
                  <a:pt x="69249" y="474705"/>
                  <a:pt x="72735" y="471985"/>
                </a:cubicBezTo>
                <a:cubicBezTo>
                  <a:pt x="73678" y="471255"/>
                  <a:pt x="74446" y="470325"/>
                  <a:pt x="74972" y="469264"/>
                </a:cubicBezTo>
                <a:cubicBezTo>
                  <a:pt x="101413" y="411953"/>
                  <a:pt x="127832" y="354649"/>
                  <a:pt x="154251" y="297353"/>
                </a:cubicBezTo>
                <a:cubicBezTo>
                  <a:pt x="155106" y="295702"/>
                  <a:pt x="155216" y="293753"/>
                  <a:pt x="154514" y="292026"/>
                </a:cubicBezTo>
                <a:cubicBezTo>
                  <a:pt x="155785" y="285711"/>
                  <a:pt x="148748" y="284462"/>
                  <a:pt x="143968" y="282620"/>
                </a:cubicBezTo>
                <a:lnTo>
                  <a:pt x="156224" y="259862"/>
                </a:lnTo>
                <a:cubicBezTo>
                  <a:pt x="223357" y="279594"/>
                  <a:pt x="292157" y="231360"/>
                  <a:pt x="310551" y="162934"/>
                </a:cubicBezTo>
                <a:cubicBezTo>
                  <a:pt x="327367" y="101633"/>
                  <a:pt x="298010" y="40661"/>
                  <a:pt x="245501" y="19218"/>
                </a:cubicBezTo>
                <a:close/>
                <a:moveTo>
                  <a:pt x="63089" y="459902"/>
                </a:moveTo>
                <a:cubicBezTo>
                  <a:pt x="61883" y="458595"/>
                  <a:pt x="60239" y="457808"/>
                  <a:pt x="58463" y="457710"/>
                </a:cubicBezTo>
                <a:cubicBezTo>
                  <a:pt x="39980" y="455815"/>
                  <a:pt x="23887" y="444325"/>
                  <a:pt x="16082" y="427476"/>
                </a:cubicBezTo>
                <a:cubicBezTo>
                  <a:pt x="35266" y="374615"/>
                  <a:pt x="61993" y="325154"/>
                  <a:pt x="89091" y="276043"/>
                </a:cubicBezTo>
                <a:cubicBezTo>
                  <a:pt x="105294" y="283512"/>
                  <a:pt x="121781" y="290309"/>
                  <a:pt x="138509" y="296433"/>
                </a:cubicBezTo>
                <a:cubicBezTo>
                  <a:pt x="113296" y="350834"/>
                  <a:pt x="88148" y="405288"/>
                  <a:pt x="63089" y="459792"/>
                </a:cubicBezTo>
                <a:close/>
                <a:moveTo>
                  <a:pt x="130178" y="277380"/>
                </a:moveTo>
                <a:cubicBezTo>
                  <a:pt x="123886" y="274909"/>
                  <a:pt x="117637" y="272337"/>
                  <a:pt x="111410" y="269663"/>
                </a:cubicBezTo>
                <a:lnTo>
                  <a:pt x="123359" y="245304"/>
                </a:lnTo>
                <a:cubicBezTo>
                  <a:pt x="129411" y="248983"/>
                  <a:pt x="135725" y="252202"/>
                  <a:pt x="142258" y="254929"/>
                </a:cubicBezTo>
                <a:close/>
                <a:moveTo>
                  <a:pt x="299106" y="143640"/>
                </a:moveTo>
                <a:cubicBezTo>
                  <a:pt x="279813" y="255587"/>
                  <a:pt x="162692" y="284221"/>
                  <a:pt x="93016" y="196106"/>
                </a:cubicBezTo>
                <a:cubicBezTo>
                  <a:pt x="78787" y="178917"/>
                  <a:pt x="66816" y="157299"/>
                  <a:pt x="65150" y="133204"/>
                </a:cubicBezTo>
                <a:cubicBezTo>
                  <a:pt x="63417" y="108473"/>
                  <a:pt x="76901" y="82252"/>
                  <a:pt x="92226" y="63046"/>
                </a:cubicBezTo>
                <a:cubicBezTo>
                  <a:pt x="128841" y="17267"/>
                  <a:pt x="187861" y="4222"/>
                  <a:pt x="234605" y="27966"/>
                </a:cubicBezTo>
                <a:cubicBezTo>
                  <a:pt x="234451" y="30773"/>
                  <a:pt x="236139" y="33353"/>
                  <a:pt x="238770" y="34325"/>
                </a:cubicBezTo>
                <a:cubicBezTo>
                  <a:pt x="279308" y="50768"/>
                  <a:pt x="305333" y="95384"/>
                  <a:pt x="299106" y="143487"/>
                </a:cubicBezTo>
                <a:close/>
                <a:moveTo>
                  <a:pt x="224147" y="44191"/>
                </a:moveTo>
                <a:cubicBezTo>
                  <a:pt x="223576" y="44070"/>
                  <a:pt x="223006" y="44011"/>
                  <a:pt x="222414" y="44015"/>
                </a:cubicBezTo>
                <a:cubicBezTo>
                  <a:pt x="167844" y="19043"/>
                  <a:pt x="97751" y="45791"/>
                  <a:pt x="88543" y="108736"/>
                </a:cubicBezTo>
                <a:cubicBezTo>
                  <a:pt x="85780" y="129433"/>
                  <a:pt x="93103" y="149538"/>
                  <a:pt x="100865" y="168393"/>
                </a:cubicBezTo>
                <a:cubicBezTo>
                  <a:pt x="117067" y="207704"/>
                  <a:pt x="153790" y="235307"/>
                  <a:pt x="197771" y="227831"/>
                </a:cubicBezTo>
                <a:cubicBezTo>
                  <a:pt x="282904" y="214194"/>
                  <a:pt x="321360" y="69535"/>
                  <a:pt x="224147" y="44191"/>
                </a:cubicBezTo>
                <a:close/>
                <a:moveTo>
                  <a:pt x="265803" y="134936"/>
                </a:moveTo>
                <a:cubicBezTo>
                  <a:pt x="252013" y="214588"/>
                  <a:pt x="159666" y="248944"/>
                  <a:pt x="117966" y="169555"/>
                </a:cubicBezTo>
                <a:cubicBezTo>
                  <a:pt x="103386" y="138181"/>
                  <a:pt x="95011" y="104395"/>
                  <a:pt x="119106" y="75280"/>
                </a:cubicBezTo>
                <a:cubicBezTo>
                  <a:pt x="143530" y="45857"/>
                  <a:pt x="185318" y="43270"/>
                  <a:pt x="218336" y="58310"/>
                </a:cubicBezTo>
                <a:cubicBezTo>
                  <a:pt x="219762" y="58996"/>
                  <a:pt x="221406" y="59165"/>
                  <a:pt x="222941" y="58792"/>
                </a:cubicBezTo>
                <a:cubicBezTo>
                  <a:pt x="256354" y="66619"/>
                  <a:pt x="271218" y="103562"/>
                  <a:pt x="265803" y="134871"/>
                </a:cubicBezTo>
                <a:close/>
                <a:moveTo>
                  <a:pt x="205927" y="69535"/>
                </a:moveTo>
                <a:cubicBezTo>
                  <a:pt x="197574" y="65435"/>
                  <a:pt x="191238" y="78809"/>
                  <a:pt x="199964" y="83085"/>
                </a:cubicBezTo>
                <a:cubicBezTo>
                  <a:pt x="208251" y="87163"/>
                  <a:pt x="214697" y="73811"/>
                  <a:pt x="205927" y="69535"/>
                </a:cubicBezTo>
                <a:close/>
                <a:moveTo>
                  <a:pt x="315550" y="67628"/>
                </a:moveTo>
                <a:cubicBezTo>
                  <a:pt x="336050" y="108495"/>
                  <a:pt x="341662" y="159996"/>
                  <a:pt x="309586" y="196676"/>
                </a:cubicBezTo>
                <a:cubicBezTo>
                  <a:pt x="303185" y="203999"/>
                  <a:pt x="313971" y="213448"/>
                  <a:pt x="320439" y="206103"/>
                </a:cubicBezTo>
                <a:cubicBezTo>
                  <a:pt x="357141" y="164118"/>
                  <a:pt x="351594" y="105974"/>
                  <a:pt x="328069" y="59055"/>
                </a:cubicBezTo>
                <a:cubicBezTo>
                  <a:pt x="323815" y="50614"/>
                  <a:pt x="311428" y="59538"/>
                  <a:pt x="315550" y="67628"/>
                </a:cubicBezTo>
                <a:close/>
                <a:moveTo>
                  <a:pt x="370953" y="127986"/>
                </a:moveTo>
                <a:cubicBezTo>
                  <a:pt x="368169" y="118756"/>
                  <a:pt x="354181" y="124347"/>
                  <a:pt x="356856" y="133138"/>
                </a:cubicBezTo>
                <a:cubicBezTo>
                  <a:pt x="362030" y="149417"/>
                  <a:pt x="359531" y="167165"/>
                  <a:pt x="350037" y="181372"/>
                </a:cubicBezTo>
                <a:cubicBezTo>
                  <a:pt x="344666" y="189331"/>
                  <a:pt x="355409" y="198912"/>
                  <a:pt x="360999" y="190800"/>
                </a:cubicBezTo>
                <a:cubicBezTo>
                  <a:pt x="373804" y="172506"/>
                  <a:pt x="377465" y="149336"/>
                  <a:pt x="370931" y="1279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32899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79D76E-563E-4A82-8629-BE66FD9D7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4233" y="2008467"/>
            <a:ext cx="8977441" cy="3718800"/>
          </a:xfrm>
        </p:spPr>
        <p:txBody>
          <a:bodyPr/>
          <a:lstStyle/>
          <a:p>
            <a:pPr marL="152396" indent="0" algn="ctr">
              <a:buNone/>
            </a:pPr>
            <a:r>
              <a:rPr lang="pt-BR" sz="3733" b="1" dirty="0"/>
              <a:t>Projetos que iniciem processos bem fundamentados promovendo assim uma educação que contribua na construção de um projeto de vida que também exige a </a:t>
            </a:r>
            <a:r>
              <a:rPr lang="pt-BR" sz="3733" b="1" dirty="0">
                <a:solidFill>
                  <a:srgbClr val="C00000"/>
                </a:solidFill>
              </a:rPr>
              <a:t>revisão de certas posturas e a coragem de rever nossas prioridades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13C72D-0B4E-4701-BFB3-8108CF57C0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67</a:t>
            </a:fld>
            <a:endParaRPr lang="pt-BR"/>
          </a:p>
        </p:txBody>
      </p:sp>
      <p:sp>
        <p:nvSpPr>
          <p:cNvPr id="4" name="Google Shape;609;p47">
            <a:extLst>
              <a:ext uri="{FF2B5EF4-FFF2-40B4-BE49-F238E27FC236}">
                <a16:creationId xmlns:a16="http://schemas.microsoft.com/office/drawing/2014/main" id="{FF3FE065-A5BD-4035-83FC-4D9554B930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2947" y="866533"/>
            <a:ext cx="9383840" cy="528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pt-BR" sz="4000" dirty="0">
                <a:solidFill>
                  <a:schemeClr val="accent4"/>
                </a:solidFill>
                <a:latin typeface="Amasis MT Pro Black" panose="02040A04050005020304" pitchFamily="18" charset="0"/>
              </a:rPr>
              <a:t>Um projeto de vida como fonte para uma nova sociedade</a:t>
            </a:r>
            <a:endParaRPr sz="4000" dirty="0">
              <a:solidFill>
                <a:schemeClr val="accent4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5" name="Google Shape;258;p23">
            <a:extLst>
              <a:ext uri="{FF2B5EF4-FFF2-40B4-BE49-F238E27FC236}">
                <a16:creationId xmlns:a16="http://schemas.microsoft.com/office/drawing/2014/main" id="{BFB906CA-EB30-47BD-8A58-410C7DAD192C}"/>
              </a:ext>
            </a:extLst>
          </p:cNvPr>
          <p:cNvSpPr/>
          <p:nvPr/>
        </p:nvSpPr>
        <p:spPr>
          <a:xfrm rot="864908">
            <a:off x="10526017" y="5004449"/>
            <a:ext cx="1051936" cy="1331921"/>
          </a:xfrm>
          <a:custGeom>
            <a:avLst/>
            <a:gdLst/>
            <a:ahLst/>
            <a:cxnLst/>
            <a:rect l="l" t="t" r="r" b="b"/>
            <a:pathLst>
              <a:path w="374107" h="473680" extrusionOk="0">
                <a:moveTo>
                  <a:pt x="176658" y="66970"/>
                </a:moveTo>
                <a:cubicBezTo>
                  <a:pt x="153572" y="67387"/>
                  <a:pt x="129367" y="75192"/>
                  <a:pt x="123381" y="100186"/>
                </a:cubicBezTo>
                <a:cubicBezTo>
                  <a:pt x="121189" y="109526"/>
                  <a:pt x="136185" y="110644"/>
                  <a:pt x="138312" y="101743"/>
                </a:cubicBezTo>
                <a:cubicBezTo>
                  <a:pt x="142170" y="85650"/>
                  <a:pt x="160236" y="81660"/>
                  <a:pt x="174400" y="81397"/>
                </a:cubicBezTo>
                <a:cubicBezTo>
                  <a:pt x="183652" y="81221"/>
                  <a:pt x="186458" y="66795"/>
                  <a:pt x="176658" y="66970"/>
                </a:cubicBezTo>
                <a:close/>
                <a:moveTo>
                  <a:pt x="82580" y="302418"/>
                </a:moveTo>
                <a:cubicBezTo>
                  <a:pt x="67276" y="334412"/>
                  <a:pt x="51513" y="366168"/>
                  <a:pt x="35288" y="397680"/>
                </a:cubicBezTo>
                <a:cubicBezTo>
                  <a:pt x="30903" y="406450"/>
                  <a:pt x="44935" y="411054"/>
                  <a:pt x="49167" y="402832"/>
                </a:cubicBezTo>
                <a:cubicBezTo>
                  <a:pt x="65390" y="371320"/>
                  <a:pt x="81155" y="339573"/>
                  <a:pt x="96458" y="307592"/>
                </a:cubicBezTo>
                <a:cubicBezTo>
                  <a:pt x="100689" y="298778"/>
                  <a:pt x="86592" y="294130"/>
                  <a:pt x="82580" y="302418"/>
                </a:cubicBezTo>
                <a:close/>
                <a:moveTo>
                  <a:pt x="245501" y="19218"/>
                </a:moveTo>
                <a:cubicBezTo>
                  <a:pt x="245369" y="19161"/>
                  <a:pt x="245238" y="19118"/>
                  <a:pt x="245085" y="19087"/>
                </a:cubicBezTo>
                <a:cubicBezTo>
                  <a:pt x="245085" y="16399"/>
                  <a:pt x="243549" y="13943"/>
                  <a:pt x="241138" y="12773"/>
                </a:cubicBezTo>
                <a:cubicBezTo>
                  <a:pt x="166156" y="-26692"/>
                  <a:pt x="69008" y="30444"/>
                  <a:pt x="51381" y="113626"/>
                </a:cubicBezTo>
                <a:cubicBezTo>
                  <a:pt x="42304" y="163022"/>
                  <a:pt x="74380" y="208230"/>
                  <a:pt x="111038" y="236951"/>
                </a:cubicBezTo>
                <a:lnTo>
                  <a:pt x="97883" y="263699"/>
                </a:lnTo>
                <a:cubicBezTo>
                  <a:pt x="94836" y="262449"/>
                  <a:pt x="91021" y="259797"/>
                  <a:pt x="87819" y="261266"/>
                </a:cubicBezTo>
                <a:cubicBezTo>
                  <a:pt x="84136" y="260213"/>
                  <a:pt x="80211" y="261805"/>
                  <a:pt x="78304" y="265124"/>
                </a:cubicBezTo>
                <a:cubicBezTo>
                  <a:pt x="50109" y="316165"/>
                  <a:pt x="22046" y="367424"/>
                  <a:pt x="2117" y="422367"/>
                </a:cubicBezTo>
                <a:cubicBezTo>
                  <a:pt x="78" y="424297"/>
                  <a:pt x="-558" y="427291"/>
                  <a:pt x="516" y="429887"/>
                </a:cubicBezTo>
                <a:cubicBezTo>
                  <a:pt x="9724" y="453233"/>
                  <a:pt x="31188" y="469492"/>
                  <a:pt x="56160" y="472048"/>
                </a:cubicBezTo>
                <a:cubicBezTo>
                  <a:pt x="58068" y="472278"/>
                  <a:pt x="59975" y="471759"/>
                  <a:pt x="61510" y="470601"/>
                </a:cubicBezTo>
                <a:cubicBezTo>
                  <a:pt x="64229" y="474085"/>
                  <a:pt x="69249" y="474705"/>
                  <a:pt x="72735" y="471985"/>
                </a:cubicBezTo>
                <a:cubicBezTo>
                  <a:pt x="73678" y="471255"/>
                  <a:pt x="74446" y="470325"/>
                  <a:pt x="74972" y="469264"/>
                </a:cubicBezTo>
                <a:cubicBezTo>
                  <a:pt x="101413" y="411953"/>
                  <a:pt x="127832" y="354649"/>
                  <a:pt x="154251" y="297353"/>
                </a:cubicBezTo>
                <a:cubicBezTo>
                  <a:pt x="155106" y="295702"/>
                  <a:pt x="155216" y="293753"/>
                  <a:pt x="154514" y="292026"/>
                </a:cubicBezTo>
                <a:cubicBezTo>
                  <a:pt x="155785" y="285711"/>
                  <a:pt x="148748" y="284462"/>
                  <a:pt x="143968" y="282620"/>
                </a:cubicBezTo>
                <a:lnTo>
                  <a:pt x="156224" y="259862"/>
                </a:lnTo>
                <a:cubicBezTo>
                  <a:pt x="223357" y="279594"/>
                  <a:pt x="292157" y="231360"/>
                  <a:pt x="310551" y="162934"/>
                </a:cubicBezTo>
                <a:cubicBezTo>
                  <a:pt x="327367" y="101633"/>
                  <a:pt x="298010" y="40661"/>
                  <a:pt x="245501" y="19218"/>
                </a:cubicBezTo>
                <a:close/>
                <a:moveTo>
                  <a:pt x="63089" y="459902"/>
                </a:moveTo>
                <a:cubicBezTo>
                  <a:pt x="61883" y="458595"/>
                  <a:pt x="60239" y="457808"/>
                  <a:pt x="58463" y="457710"/>
                </a:cubicBezTo>
                <a:cubicBezTo>
                  <a:pt x="39980" y="455815"/>
                  <a:pt x="23887" y="444325"/>
                  <a:pt x="16082" y="427476"/>
                </a:cubicBezTo>
                <a:cubicBezTo>
                  <a:pt x="35266" y="374615"/>
                  <a:pt x="61993" y="325154"/>
                  <a:pt x="89091" y="276043"/>
                </a:cubicBezTo>
                <a:cubicBezTo>
                  <a:pt x="105294" y="283512"/>
                  <a:pt x="121781" y="290309"/>
                  <a:pt x="138509" y="296433"/>
                </a:cubicBezTo>
                <a:cubicBezTo>
                  <a:pt x="113296" y="350834"/>
                  <a:pt x="88148" y="405288"/>
                  <a:pt x="63089" y="459792"/>
                </a:cubicBezTo>
                <a:close/>
                <a:moveTo>
                  <a:pt x="130178" y="277380"/>
                </a:moveTo>
                <a:cubicBezTo>
                  <a:pt x="123886" y="274909"/>
                  <a:pt x="117637" y="272337"/>
                  <a:pt x="111410" y="269663"/>
                </a:cubicBezTo>
                <a:lnTo>
                  <a:pt x="123359" y="245304"/>
                </a:lnTo>
                <a:cubicBezTo>
                  <a:pt x="129411" y="248983"/>
                  <a:pt x="135725" y="252202"/>
                  <a:pt x="142258" y="254929"/>
                </a:cubicBezTo>
                <a:close/>
                <a:moveTo>
                  <a:pt x="299106" y="143640"/>
                </a:moveTo>
                <a:cubicBezTo>
                  <a:pt x="279813" y="255587"/>
                  <a:pt x="162692" y="284221"/>
                  <a:pt x="93016" y="196106"/>
                </a:cubicBezTo>
                <a:cubicBezTo>
                  <a:pt x="78787" y="178917"/>
                  <a:pt x="66816" y="157299"/>
                  <a:pt x="65150" y="133204"/>
                </a:cubicBezTo>
                <a:cubicBezTo>
                  <a:pt x="63417" y="108473"/>
                  <a:pt x="76901" y="82252"/>
                  <a:pt x="92226" y="63046"/>
                </a:cubicBezTo>
                <a:cubicBezTo>
                  <a:pt x="128841" y="17267"/>
                  <a:pt x="187861" y="4222"/>
                  <a:pt x="234605" y="27966"/>
                </a:cubicBezTo>
                <a:cubicBezTo>
                  <a:pt x="234451" y="30773"/>
                  <a:pt x="236139" y="33353"/>
                  <a:pt x="238770" y="34325"/>
                </a:cubicBezTo>
                <a:cubicBezTo>
                  <a:pt x="279308" y="50768"/>
                  <a:pt x="305333" y="95384"/>
                  <a:pt x="299106" y="143487"/>
                </a:cubicBezTo>
                <a:close/>
                <a:moveTo>
                  <a:pt x="224147" y="44191"/>
                </a:moveTo>
                <a:cubicBezTo>
                  <a:pt x="223576" y="44070"/>
                  <a:pt x="223006" y="44011"/>
                  <a:pt x="222414" y="44015"/>
                </a:cubicBezTo>
                <a:cubicBezTo>
                  <a:pt x="167844" y="19043"/>
                  <a:pt x="97751" y="45791"/>
                  <a:pt x="88543" y="108736"/>
                </a:cubicBezTo>
                <a:cubicBezTo>
                  <a:pt x="85780" y="129433"/>
                  <a:pt x="93103" y="149538"/>
                  <a:pt x="100865" y="168393"/>
                </a:cubicBezTo>
                <a:cubicBezTo>
                  <a:pt x="117067" y="207704"/>
                  <a:pt x="153790" y="235307"/>
                  <a:pt x="197771" y="227831"/>
                </a:cubicBezTo>
                <a:cubicBezTo>
                  <a:pt x="282904" y="214194"/>
                  <a:pt x="321360" y="69535"/>
                  <a:pt x="224147" y="44191"/>
                </a:cubicBezTo>
                <a:close/>
                <a:moveTo>
                  <a:pt x="265803" y="134936"/>
                </a:moveTo>
                <a:cubicBezTo>
                  <a:pt x="252013" y="214588"/>
                  <a:pt x="159666" y="248944"/>
                  <a:pt x="117966" y="169555"/>
                </a:cubicBezTo>
                <a:cubicBezTo>
                  <a:pt x="103386" y="138181"/>
                  <a:pt x="95011" y="104395"/>
                  <a:pt x="119106" y="75280"/>
                </a:cubicBezTo>
                <a:cubicBezTo>
                  <a:pt x="143530" y="45857"/>
                  <a:pt x="185318" y="43270"/>
                  <a:pt x="218336" y="58310"/>
                </a:cubicBezTo>
                <a:cubicBezTo>
                  <a:pt x="219762" y="58996"/>
                  <a:pt x="221406" y="59165"/>
                  <a:pt x="222941" y="58792"/>
                </a:cubicBezTo>
                <a:cubicBezTo>
                  <a:pt x="256354" y="66619"/>
                  <a:pt x="271218" y="103562"/>
                  <a:pt x="265803" y="134871"/>
                </a:cubicBezTo>
                <a:close/>
                <a:moveTo>
                  <a:pt x="205927" y="69535"/>
                </a:moveTo>
                <a:cubicBezTo>
                  <a:pt x="197574" y="65435"/>
                  <a:pt x="191238" y="78809"/>
                  <a:pt x="199964" y="83085"/>
                </a:cubicBezTo>
                <a:cubicBezTo>
                  <a:pt x="208251" y="87163"/>
                  <a:pt x="214697" y="73811"/>
                  <a:pt x="205927" y="69535"/>
                </a:cubicBezTo>
                <a:close/>
                <a:moveTo>
                  <a:pt x="315550" y="67628"/>
                </a:moveTo>
                <a:cubicBezTo>
                  <a:pt x="336050" y="108495"/>
                  <a:pt x="341662" y="159996"/>
                  <a:pt x="309586" y="196676"/>
                </a:cubicBezTo>
                <a:cubicBezTo>
                  <a:pt x="303185" y="203999"/>
                  <a:pt x="313971" y="213448"/>
                  <a:pt x="320439" y="206103"/>
                </a:cubicBezTo>
                <a:cubicBezTo>
                  <a:pt x="357141" y="164118"/>
                  <a:pt x="351594" y="105974"/>
                  <a:pt x="328069" y="59055"/>
                </a:cubicBezTo>
                <a:cubicBezTo>
                  <a:pt x="323815" y="50614"/>
                  <a:pt x="311428" y="59538"/>
                  <a:pt x="315550" y="67628"/>
                </a:cubicBezTo>
                <a:close/>
                <a:moveTo>
                  <a:pt x="370953" y="127986"/>
                </a:moveTo>
                <a:cubicBezTo>
                  <a:pt x="368169" y="118756"/>
                  <a:pt x="354181" y="124347"/>
                  <a:pt x="356856" y="133138"/>
                </a:cubicBezTo>
                <a:cubicBezTo>
                  <a:pt x="362030" y="149417"/>
                  <a:pt x="359531" y="167165"/>
                  <a:pt x="350037" y="181372"/>
                </a:cubicBezTo>
                <a:cubicBezTo>
                  <a:pt x="344666" y="189331"/>
                  <a:pt x="355409" y="198912"/>
                  <a:pt x="360999" y="190800"/>
                </a:cubicBezTo>
                <a:cubicBezTo>
                  <a:pt x="373804" y="172506"/>
                  <a:pt x="377465" y="149336"/>
                  <a:pt x="370931" y="1279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25329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467832" y="633049"/>
            <a:ext cx="10972800" cy="114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dirty="0">
                <a:latin typeface="Amasis MT Pro Black" panose="02040A04050005020304" pitchFamily="18" charset="0"/>
              </a:rPr>
              <a:t>Educar para um novo humanismo</a:t>
            </a:r>
            <a:br>
              <a:rPr lang="pt-BR" dirty="0">
                <a:latin typeface="Amasis MT Pro Black" panose="02040A04050005020304" pitchFamily="18" charset="0"/>
              </a:rPr>
            </a:br>
            <a:r>
              <a:rPr lang="pt-BR" dirty="0">
                <a:latin typeface="Amasis MT Pro Black" panose="02040A04050005020304" pitchFamily="18" charset="0"/>
              </a:rPr>
              <a:t> (TB N 240)</a:t>
            </a:r>
            <a:endParaRPr dirty="0">
              <a:latin typeface="Amasis MT Pro Black" panose="02040A04050005020304" pitchFamily="18" charset="0"/>
            </a:endParaRPr>
          </a:p>
        </p:txBody>
      </p:sp>
      <p:sp>
        <p:nvSpPr>
          <p:cNvPr id="150" name="Google Shape;150;p28"/>
          <p:cNvSpPr/>
          <p:nvPr/>
        </p:nvSpPr>
        <p:spPr>
          <a:xfrm>
            <a:off x="4349809" y="1923167"/>
            <a:ext cx="3323875" cy="3119600"/>
          </a:xfrm>
          <a:prstGeom prst="ellipse">
            <a:avLst/>
          </a:prstGeom>
          <a:solidFill>
            <a:srgbClr val="0198AD">
              <a:alpha val="26150"/>
            </a:srgbClr>
          </a:solidFill>
          <a:ln w="2857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pt-BR" sz="3200" dirty="0">
                <a:latin typeface="Amasis MT Pro Black" panose="02040A04050005020304" pitchFamily="18" charset="0"/>
              </a:rPr>
              <a:t>globalizar a esperança</a:t>
            </a:r>
            <a:endParaRPr sz="2400" b="1" dirty="0">
              <a:solidFill>
                <a:srgbClr val="FFFFFF"/>
              </a:solidFill>
              <a:latin typeface="Amasis MT Pro Black" panose="02040A04050005020304" pitchFamily="18" charset="0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1" name="Google Shape;151;p28"/>
          <p:cNvSpPr/>
          <p:nvPr/>
        </p:nvSpPr>
        <p:spPr>
          <a:xfrm>
            <a:off x="1586000" y="1923167"/>
            <a:ext cx="3200400" cy="3119600"/>
          </a:xfrm>
          <a:prstGeom prst="ellipse">
            <a:avLst/>
          </a:prstGeom>
          <a:solidFill>
            <a:srgbClr val="0198AD">
              <a:alpha val="26150"/>
            </a:srgbClr>
          </a:solidFill>
          <a:ln w="2857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pt-BR" sz="3000" dirty="0">
                <a:latin typeface="Amasis MT Pro Black" panose="02040A04050005020304" pitchFamily="18" charset="0"/>
              </a:rPr>
              <a:t>promover a cultura do encontro e do diálogo</a:t>
            </a:r>
            <a:endParaRPr sz="3000" b="1" dirty="0">
              <a:solidFill>
                <a:srgbClr val="FFFFFF"/>
              </a:solidFill>
              <a:latin typeface="Amasis MT Pro Black" panose="02040A04050005020304" pitchFamily="18" charset="0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7272472" y="1923167"/>
            <a:ext cx="3700328" cy="3119600"/>
          </a:xfrm>
          <a:prstGeom prst="ellipse">
            <a:avLst/>
          </a:prstGeom>
          <a:solidFill>
            <a:srgbClr val="0198AD">
              <a:alpha val="26150"/>
            </a:srgbClr>
          </a:solidFill>
          <a:ln w="2857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pt-BR" sz="3200" dirty="0">
                <a:latin typeface="Amasis MT Pro Black" panose="02040A04050005020304" pitchFamily="18" charset="0"/>
              </a:rPr>
              <a:t>criar redes de cooperação(inclusão)</a:t>
            </a:r>
            <a:endParaRPr sz="2400" b="1" dirty="0">
              <a:solidFill>
                <a:srgbClr val="FFFFFF"/>
              </a:solidFill>
              <a:latin typeface="Amasis MT Pro Black" panose="02040A04050005020304" pitchFamily="18" charset="0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sldNum" idx="12"/>
          </p:nvPr>
        </p:nvSpPr>
        <p:spPr>
          <a:xfrm>
            <a:off x="5730200" y="6479803"/>
            <a:ext cx="731600" cy="37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fld id="{00000000-1234-1234-1234-123412341234}" type="slidenum">
              <a:rPr lang="en"/>
              <a:pPr algn="ctr"/>
              <a:t>68</a:t>
            </a:fld>
            <a:endParaRPr/>
          </a:p>
        </p:txBody>
      </p:sp>
      <p:sp>
        <p:nvSpPr>
          <p:cNvPr id="7" name="Google Shape;258;p23">
            <a:extLst>
              <a:ext uri="{FF2B5EF4-FFF2-40B4-BE49-F238E27FC236}">
                <a16:creationId xmlns:a16="http://schemas.microsoft.com/office/drawing/2014/main" id="{BA5E3CC5-C94A-468E-86DC-6550E879C522}"/>
              </a:ext>
            </a:extLst>
          </p:cNvPr>
          <p:cNvSpPr/>
          <p:nvPr/>
        </p:nvSpPr>
        <p:spPr>
          <a:xfrm rot="864908">
            <a:off x="10526017" y="5004449"/>
            <a:ext cx="1051936" cy="1331921"/>
          </a:xfrm>
          <a:custGeom>
            <a:avLst/>
            <a:gdLst/>
            <a:ahLst/>
            <a:cxnLst/>
            <a:rect l="l" t="t" r="r" b="b"/>
            <a:pathLst>
              <a:path w="374107" h="473680" extrusionOk="0">
                <a:moveTo>
                  <a:pt x="176658" y="66970"/>
                </a:moveTo>
                <a:cubicBezTo>
                  <a:pt x="153572" y="67387"/>
                  <a:pt x="129367" y="75192"/>
                  <a:pt x="123381" y="100186"/>
                </a:cubicBezTo>
                <a:cubicBezTo>
                  <a:pt x="121189" y="109526"/>
                  <a:pt x="136185" y="110644"/>
                  <a:pt x="138312" y="101743"/>
                </a:cubicBezTo>
                <a:cubicBezTo>
                  <a:pt x="142170" y="85650"/>
                  <a:pt x="160236" y="81660"/>
                  <a:pt x="174400" y="81397"/>
                </a:cubicBezTo>
                <a:cubicBezTo>
                  <a:pt x="183652" y="81221"/>
                  <a:pt x="186458" y="66795"/>
                  <a:pt x="176658" y="66970"/>
                </a:cubicBezTo>
                <a:close/>
                <a:moveTo>
                  <a:pt x="82580" y="302418"/>
                </a:moveTo>
                <a:cubicBezTo>
                  <a:pt x="67276" y="334412"/>
                  <a:pt x="51513" y="366168"/>
                  <a:pt x="35288" y="397680"/>
                </a:cubicBezTo>
                <a:cubicBezTo>
                  <a:pt x="30903" y="406450"/>
                  <a:pt x="44935" y="411054"/>
                  <a:pt x="49167" y="402832"/>
                </a:cubicBezTo>
                <a:cubicBezTo>
                  <a:pt x="65390" y="371320"/>
                  <a:pt x="81155" y="339573"/>
                  <a:pt x="96458" y="307592"/>
                </a:cubicBezTo>
                <a:cubicBezTo>
                  <a:pt x="100689" y="298778"/>
                  <a:pt x="86592" y="294130"/>
                  <a:pt x="82580" y="302418"/>
                </a:cubicBezTo>
                <a:close/>
                <a:moveTo>
                  <a:pt x="245501" y="19218"/>
                </a:moveTo>
                <a:cubicBezTo>
                  <a:pt x="245369" y="19161"/>
                  <a:pt x="245238" y="19118"/>
                  <a:pt x="245085" y="19087"/>
                </a:cubicBezTo>
                <a:cubicBezTo>
                  <a:pt x="245085" y="16399"/>
                  <a:pt x="243549" y="13943"/>
                  <a:pt x="241138" y="12773"/>
                </a:cubicBezTo>
                <a:cubicBezTo>
                  <a:pt x="166156" y="-26692"/>
                  <a:pt x="69008" y="30444"/>
                  <a:pt x="51381" y="113626"/>
                </a:cubicBezTo>
                <a:cubicBezTo>
                  <a:pt x="42304" y="163022"/>
                  <a:pt x="74380" y="208230"/>
                  <a:pt x="111038" y="236951"/>
                </a:cubicBezTo>
                <a:lnTo>
                  <a:pt x="97883" y="263699"/>
                </a:lnTo>
                <a:cubicBezTo>
                  <a:pt x="94836" y="262449"/>
                  <a:pt x="91021" y="259797"/>
                  <a:pt x="87819" y="261266"/>
                </a:cubicBezTo>
                <a:cubicBezTo>
                  <a:pt x="84136" y="260213"/>
                  <a:pt x="80211" y="261805"/>
                  <a:pt x="78304" y="265124"/>
                </a:cubicBezTo>
                <a:cubicBezTo>
                  <a:pt x="50109" y="316165"/>
                  <a:pt x="22046" y="367424"/>
                  <a:pt x="2117" y="422367"/>
                </a:cubicBezTo>
                <a:cubicBezTo>
                  <a:pt x="78" y="424297"/>
                  <a:pt x="-558" y="427291"/>
                  <a:pt x="516" y="429887"/>
                </a:cubicBezTo>
                <a:cubicBezTo>
                  <a:pt x="9724" y="453233"/>
                  <a:pt x="31188" y="469492"/>
                  <a:pt x="56160" y="472048"/>
                </a:cubicBezTo>
                <a:cubicBezTo>
                  <a:pt x="58068" y="472278"/>
                  <a:pt x="59975" y="471759"/>
                  <a:pt x="61510" y="470601"/>
                </a:cubicBezTo>
                <a:cubicBezTo>
                  <a:pt x="64229" y="474085"/>
                  <a:pt x="69249" y="474705"/>
                  <a:pt x="72735" y="471985"/>
                </a:cubicBezTo>
                <a:cubicBezTo>
                  <a:pt x="73678" y="471255"/>
                  <a:pt x="74446" y="470325"/>
                  <a:pt x="74972" y="469264"/>
                </a:cubicBezTo>
                <a:cubicBezTo>
                  <a:pt x="101413" y="411953"/>
                  <a:pt x="127832" y="354649"/>
                  <a:pt x="154251" y="297353"/>
                </a:cubicBezTo>
                <a:cubicBezTo>
                  <a:pt x="155106" y="295702"/>
                  <a:pt x="155216" y="293753"/>
                  <a:pt x="154514" y="292026"/>
                </a:cubicBezTo>
                <a:cubicBezTo>
                  <a:pt x="155785" y="285711"/>
                  <a:pt x="148748" y="284462"/>
                  <a:pt x="143968" y="282620"/>
                </a:cubicBezTo>
                <a:lnTo>
                  <a:pt x="156224" y="259862"/>
                </a:lnTo>
                <a:cubicBezTo>
                  <a:pt x="223357" y="279594"/>
                  <a:pt x="292157" y="231360"/>
                  <a:pt x="310551" y="162934"/>
                </a:cubicBezTo>
                <a:cubicBezTo>
                  <a:pt x="327367" y="101633"/>
                  <a:pt x="298010" y="40661"/>
                  <a:pt x="245501" y="19218"/>
                </a:cubicBezTo>
                <a:close/>
                <a:moveTo>
                  <a:pt x="63089" y="459902"/>
                </a:moveTo>
                <a:cubicBezTo>
                  <a:pt x="61883" y="458595"/>
                  <a:pt x="60239" y="457808"/>
                  <a:pt x="58463" y="457710"/>
                </a:cubicBezTo>
                <a:cubicBezTo>
                  <a:pt x="39980" y="455815"/>
                  <a:pt x="23887" y="444325"/>
                  <a:pt x="16082" y="427476"/>
                </a:cubicBezTo>
                <a:cubicBezTo>
                  <a:pt x="35266" y="374615"/>
                  <a:pt x="61993" y="325154"/>
                  <a:pt x="89091" y="276043"/>
                </a:cubicBezTo>
                <a:cubicBezTo>
                  <a:pt x="105294" y="283512"/>
                  <a:pt x="121781" y="290309"/>
                  <a:pt x="138509" y="296433"/>
                </a:cubicBezTo>
                <a:cubicBezTo>
                  <a:pt x="113296" y="350834"/>
                  <a:pt x="88148" y="405288"/>
                  <a:pt x="63089" y="459792"/>
                </a:cubicBezTo>
                <a:close/>
                <a:moveTo>
                  <a:pt x="130178" y="277380"/>
                </a:moveTo>
                <a:cubicBezTo>
                  <a:pt x="123886" y="274909"/>
                  <a:pt x="117637" y="272337"/>
                  <a:pt x="111410" y="269663"/>
                </a:cubicBezTo>
                <a:lnTo>
                  <a:pt x="123359" y="245304"/>
                </a:lnTo>
                <a:cubicBezTo>
                  <a:pt x="129411" y="248983"/>
                  <a:pt x="135725" y="252202"/>
                  <a:pt x="142258" y="254929"/>
                </a:cubicBezTo>
                <a:close/>
                <a:moveTo>
                  <a:pt x="299106" y="143640"/>
                </a:moveTo>
                <a:cubicBezTo>
                  <a:pt x="279813" y="255587"/>
                  <a:pt x="162692" y="284221"/>
                  <a:pt x="93016" y="196106"/>
                </a:cubicBezTo>
                <a:cubicBezTo>
                  <a:pt x="78787" y="178917"/>
                  <a:pt x="66816" y="157299"/>
                  <a:pt x="65150" y="133204"/>
                </a:cubicBezTo>
                <a:cubicBezTo>
                  <a:pt x="63417" y="108473"/>
                  <a:pt x="76901" y="82252"/>
                  <a:pt x="92226" y="63046"/>
                </a:cubicBezTo>
                <a:cubicBezTo>
                  <a:pt x="128841" y="17267"/>
                  <a:pt x="187861" y="4222"/>
                  <a:pt x="234605" y="27966"/>
                </a:cubicBezTo>
                <a:cubicBezTo>
                  <a:pt x="234451" y="30773"/>
                  <a:pt x="236139" y="33353"/>
                  <a:pt x="238770" y="34325"/>
                </a:cubicBezTo>
                <a:cubicBezTo>
                  <a:pt x="279308" y="50768"/>
                  <a:pt x="305333" y="95384"/>
                  <a:pt x="299106" y="143487"/>
                </a:cubicBezTo>
                <a:close/>
                <a:moveTo>
                  <a:pt x="224147" y="44191"/>
                </a:moveTo>
                <a:cubicBezTo>
                  <a:pt x="223576" y="44070"/>
                  <a:pt x="223006" y="44011"/>
                  <a:pt x="222414" y="44015"/>
                </a:cubicBezTo>
                <a:cubicBezTo>
                  <a:pt x="167844" y="19043"/>
                  <a:pt x="97751" y="45791"/>
                  <a:pt x="88543" y="108736"/>
                </a:cubicBezTo>
                <a:cubicBezTo>
                  <a:pt x="85780" y="129433"/>
                  <a:pt x="93103" y="149538"/>
                  <a:pt x="100865" y="168393"/>
                </a:cubicBezTo>
                <a:cubicBezTo>
                  <a:pt x="117067" y="207704"/>
                  <a:pt x="153790" y="235307"/>
                  <a:pt x="197771" y="227831"/>
                </a:cubicBezTo>
                <a:cubicBezTo>
                  <a:pt x="282904" y="214194"/>
                  <a:pt x="321360" y="69535"/>
                  <a:pt x="224147" y="44191"/>
                </a:cubicBezTo>
                <a:close/>
                <a:moveTo>
                  <a:pt x="265803" y="134936"/>
                </a:moveTo>
                <a:cubicBezTo>
                  <a:pt x="252013" y="214588"/>
                  <a:pt x="159666" y="248944"/>
                  <a:pt x="117966" y="169555"/>
                </a:cubicBezTo>
                <a:cubicBezTo>
                  <a:pt x="103386" y="138181"/>
                  <a:pt x="95011" y="104395"/>
                  <a:pt x="119106" y="75280"/>
                </a:cubicBezTo>
                <a:cubicBezTo>
                  <a:pt x="143530" y="45857"/>
                  <a:pt x="185318" y="43270"/>
                  <a:pt x="218336" y="58310"/>
                </a:cubicBezTo>
                <a:cubicBezTo>
                  <a:pt x="219762" y="58996"/>
                  <a:pt x="221406" y="59165"/>
                  <a:pt x="222941" y="58792"/>
                </a:cubicBezTo>
                <a:cubicBezTo>
                  <a:pt x="256354" y="66619"/>
                  <a:pt x="271218" y="103562"/>
                  <a:pt x="265803" y="134871"/>
                </a:cubicBezTo>
                <a:close/>
                <a:moveTo>
                  <a:pt x="205927" y="69535"/>
                </a:moveTo>
                <a:cubicBezTo>
                  <a:pt x="197574" y="65435"/>
                  <a:pt x="191238" y="78809"/>
                  <a:pt x="199964" y="83085"/>
                </a:cubicBezTo>
                <a:cubicBezTo>
                  <a:pt x="208251" y="87163"/>
                  <a:pt x="214697" y="73811"/>
                  <a:pt x="205927" y="69535"/>
                </a:cubicBezTo>
                <a:close/>
                <a:moveTo>
                  <a:pt x="315550" y="67628"/>
                </a:moveTo>
                <a:cubicBezTo>
                  <a:pt x="336050" y="108495"/>
                  <a:pt x="341662" y="159996"/>
                  <a:pt x="309586" y="196676"/>
                </a:cubicBezTo>
                <a:cubicBezTo>
                  <a:pt x="303185" y="203999"/>
                  <a:pt x="313971" y="213448"/>
                  <a:pt x="320439" y="206103"/>
                </a:cubicBezTo>
                <a:cubicBezTo>
                  <a:pt x="357141" y="164118"/>
                  <a:pt x="351594" y="105974"/>
                  <a:pt x="328069" y="59055"/>
                </a:cubicBezTo>
                <a:cubicBezTo>
                  <a:pt x="323815" y="50614"/>
                  <a:pt x="311428" y="59538"/>
                  <a:pt x="315550" y="67628"/>
                </a:cubicBezTo>
                <a:close/>
                <a:moveTo>
                  <a:pt x="370953" y="127986"/>
                </a:moveTo>
                <a:cubicBezTo>
                  <a:pt x="368169" y="118756"/>
                  <a:pt x="354181" y="124347"/>
                  <a:pt x="356856" y="133138"/>
                </a:cubicBezTo>
                <a:cubicBezTo>
                  <a:pt x="362030" y="149417"/>
                  <a:pt x="359531" y="167165"/>
                  <a:pt x="350037" y="181372"/>
                </a:cubicBezTo>
                <a:cubicBezTo>
                  <a:pt x="344666" y="189331"/>
                  <a:pt x="355409" y="198912"/>
                  <a:pt x="360999" y="190800"/>
                </a:cubicBezTo>
                <a:cubicBezTo>
                  <a:pt x="373804" y="172506"/>
                  <a:pt x="377465" y="149336"/>
                  <a:pt x="370931" y="1279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Canvas da Comunicação Interna: como aplicá-lo no seu dia a dia -  SimplificaCI">
            <a:extLst>
              <a:ext uri="{FF2B5EF4-FFF2-40B4-BE49-F238E27FC236}">
                <a16:creationId xmlns:a16="http://schemas.microsoft.com/office/drawing/2014/main" id="{7F7FD954-9951-467B-85BC-084EA49D21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5" t="20410" r="2496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9" name="Google Shape;319;p29"/>
          <p:cNvSpPr txBox="1">
            <a:spLocks noGrp="1"/>
          </p:cNvSpPr>
          <p:nvPr>
            <p:ph type="ctrTitle" idx="4294967295"/>
          </p:nvPr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r>
              <a:rPr lang="en-US" sz="6600" dirty="0">
                <a:latin typeface="Amasis MT Pro Black" panose="02040A04050005020304" pitchFamily="18" charset="0"/>
              </a:rPr>
              <a:t>“</a:t>
            </a:r>
            <a:r>
              <a:rPr lang="en-US" sz="6600" dirty="0" err="1">
                <a:latin typeface="Amasis MT Pro Black" panose="02040A04050005020304" pitchFamily="18" charset="0"/>
              </a:rPr>
              <a:t>Iniciar</a:t>
            </a:r>
            <a:r>
              <a:rPr lang="en-US" sz="6600" dirty="0">
                <a:latin typeface="Amasis MT Pro Black" panose="02040A04050005020304" pitchFamily="18" charset="0"/>
              </a:rPr>
              <a:t> </a:t>
            </a:r>
            <a:r>
              <a:rPr lang="en-US" sz="6600" dirty="0" err="1">
                <a:latin typeface="Amasis MT Pro Black" panose="02040A04050005020304" pitchFamily="18" charset="0"/>
              </a:rPr>
              <a:t>processos</a:t>
            </a:r>
            <a:r>
              <a:rPr lang="en-US" sz="6600" dirty="0">
                <a:latin typeface="Amasis MT Pro Black" panose="02040A04050005020304" pitchFamily="18" charset="0"/>
              </a:rPr>
              <a:t>”</a:t>
            </a:r>
            <a:br>
              <a:rPr lang="en-US" sz="6600" dirty="0">
                <a:latin typeface="Amasis MT Pro Black" panose="02040A04050005020304" pitchFamily="18" charset="0"/>
              </a:rPr>
            </a:br>
            <a:r>
              <a:rPr lang="en-US" sz="5000" dirty="0">
                <a:latin typeface="Amasis MT Pro Black" panose="02040A04050005020304" pitchFamily="18" charset="0"/>
              </a:rPr>
              <a:t>(TB 245)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Google Shape;321;p29"/>
          <p:cNvSpPr txBox="1">
            <a:spLocks noGrp="1"/>
          </p:cNvSpPr>
          <p:nvPr>
            <p:ph type="sldNum" idx="12"/>
          </p:nvPr>
        </p:nvSpPr>
        <p:spPr>
          <a:xfrm>
            <a:off x="9041199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24004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0" name="Rectangle 7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Novas inspirações para um novo momento">
            <a:extLst>
              <a:ext uri="{FF2B5EF4-FFF2-40B4-BE49-F238E27FC236}">
                <a16:creationId xmlns:a16="http://schemas.microsoft.com/office/drawing/2014/main" id="{907023F8-E8AC-4FFB-9BFE-F404995ECC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6" r="20483" b="322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Rectangle 7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F802F6-F3F5-4E01-859E-E33C02017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59" y="-40259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500" b="1" dirty="0" err="1"/>
              <a:t>Inspirações</a:t>
            </a:r>
            <a:r>
              <a:rPr lang="en-US" sz="4500" b="1" dirty="0"/>
              <a:t> </a:t>
            </a:r>
          </a:p>
        </p:txBody>
      </p:sp>
      <p:sp>
        <p:nvSpPr>
          <p:cNvPr id="13322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323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B68EA7-A584-48C9-A5A0-BCE259822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094" y="1392702"/>
            <a:ext cx="5213780" cy="453261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 err="1"/>
              <a:t>Professores</a:t>
            </a:r>
            <a:r>
              <a:rPr lang="en-US" sz="4500" b="1" dirty="0"/>
              <a:t>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 err="1"/>
              <a:t>Ações</a:t>
            </a:r>
            <a:r>
              <a:rPr lang="en-US" sz="4500" b="1" dirty="0"/>
              <a:t> </a:t>
            </a:r>
            <a:r>
              <a:rPr lang="en-US" sz="4500" b="1" dirty="0" err="1"/>
              <a:t>na</a:t>
            </a:r>
            <a:r>
              <a:rPr lang="en-US" sz="4500" b="1" dirty="0"/>
              <a:t> Escola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/>
              <a:t>Nova </a:t>
            </a:r>
            <a:r>
              <a:rPr lang="en-US" sz="4500" b="1" dirty="0" err="1"/>
              <a:t>economia</a:t>
            </a:r>
            <a:r>
              <a:rPr lang="en-US" sz="4500" b="1" dirty="0"/>
              <a:t>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/>
              <a:t>Política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/>
              <a:t>Ensino Religioso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/>
              <a:t>Bens </a:t>
            </a:r>
            <a:r>
              <a:rPr lang="en-US" sz="4500" b="1" dirty="0" err="1"/>
              <a:t>Culturais</a:t>
            </a:r>
            <a:r>
              <a:rPr lang="en-US" sz="4500" b="1" dirty="0"/>
              <a:t>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b="1" dirty="0" err="1"/>
              <a:t>Universidades</a:t>
            </a:r>
            <a:r>
              <a:rPr lang="en-US" sz="4500" b="1" dirty="0"/>
              <a:t> 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6A8A89-8BB6-4DED-B104-2BFFF181C26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07770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70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07841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F802F6-F3F5-4E01-859E-E33C02017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C000"/>
                </a:solidFill>
                <a:latin typeface="Amasis MT Pro Black" panose="02040A04050005020304" pitchFamily="18" charset="0"/>
              </a:rPr>
              <a:t>Inspirações</a:t>
            </a:r>
            <a:r>
              <a:rPr lang="pt-BR" dirty="0"/>
              <a:t> 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0B0A03-CA22-449D-96CE-B9829D784D4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15335" y="1932279"/>
            <a:ext cx="9561331" cy="3682800"/>
          </a:xfrm>
        </p:spPr>
        <p:txBody>
          <a:bodyPr/>
          <a:lstStyle/>
          <a:p>
            <a:r>
              <a:rPr lang="pt-BR" sz="3333" b="1" dirty="0"/>
              <a:t>Ação Pastoral nas Comunidades Eclesiais Missionárias </a:t>
            </a:r>
          </a:p>
          <a:p>
            <a:r>
              <a:rPr lang="pt-BR" sz="3333" b="1" dirty="0"/>
              <a:t>Serviços Pastorais em favor da Educação</a:t>
            </a:r>
          </a:p>
          <a:p>
            <a:r>
              <a:rPr lang="pt-BR" sz="3333" b="1" dirty="0"/>
              <a:t>Ações para a família</a:t>
            </a:r>
          </a:p>
          <a:p>
            <a:r>
              <a:rPr lang="pt-BR" sz="3333" b="1" dirty="0"/>
              <a:t>Educação Católica</a:t>
            </a:r>
          </a:p>
          <a:p>
            <a:r>
              <a:rPr lang="pt-BR" sz="3333" b="1" dirty="0"/>
              <a:t>Tarefas educativas urgentes da Igreja e da Sociedade  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6A8A89-8BB6-4DED-B104-2BFFF181C2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0108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Dia da Educação - 28 de abril | SOMOS Educação">
            <a:extLst>
              <a:ext uri="{FF2B5EF4-FFF2-40B4-BE49-F238E27FC236}">
                <a16:creationId xmlns:a16="http://schemas.microsoft.com/office/drawing/2014/main" id="{B9319145-22F0-45C2-8AA0-03AB2E3FA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" r="20746" b="3603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3" name="Google Shape;263;p24"/>
          <p:cNvSpPr txBox="1">
            <a:spLocks noGrp="1"/>
          </p:cNvSpPr>
          <p:nvPr>
            <p:ph type="title"/>
          </p:nvPr>
        </p:nvSpPr>
        <p:spPr>
          <a:xfrm>
            <a:off x="196947" y="2360320"/>
            <a:ext cx="6147582" cy="336969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latin typeface="Amasis MT Pro Black" panose="02040A04050005020304" pitchFamily="18" charset="0"/>
              </a:rPr>
              <a:t>Avaliar o Compromisso com a educação</a:t>
            </a:r>
            <a:br>
              <a:rPr lang="en-US" dirty="0">
                <a:latin typeface="Amasis MT Pro Black" panose="02040A04050005020304" pitchFamily="18" charset="0"/>
              </a:rPr>
            </a:br>
            <a:r>
              <a:rPr lang="en-US" dirty="0">
                <a:latin typeface="Amasis MT Pro Black" panose="02040A04050005020304" pitchFamily="18" charset="0"/>
              </a:rPr>
              <a:t>(TB 269 – 274) 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5" name="Google Shape;265;p24"/>
          <p:cNvSpPr txBox="1">
            <a:spLocks noGrp="1"/>
          </p:cNvSpPr>
          <p:nvPr>
            <p:ph type="sldNum" idx="12"/>
          </p:nvPr>
        </p:nvSpPr>
        <p:spPr>
          <a:xfrm>
            <a:off x="8970819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72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776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Visões de freira italiana lançam luzes sobre a vida de São José |  Oriundi.net">
            <a:extLst>
              <a:ext uri="{FF2B5EF4-FFF2-40B4-BE49-F238E27FC236}">
                <a16:creationId xmlns:a16="http://schemas.microsoft.com/office/drawing/2014/main" id="{9A90A862-B423-4016-9F6C-B34AF96FC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E8F9A08-313D-466B-9A23-F2A61E211F3E}"/>
              </a:ext>
            </a:extLst>
          </p:cNvPr>
          <p:cNvSpPr txBox="1">
            <a:spLocks/>
          </p:cNvSpPr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 err="1">
                <a:solidFill>
                  <a:srgbClr val="FFC000"/>
                </a:solidFill>
                <a:latin typeface="Amasis MT Pro Black" panose="02040A04050005020304" pitchFamily="18" charset="0"/>
                <a:ea typeface="+mj-ea"/>
                <a:cs typeface="+mj-cs"/>
              </a:rPr>
              <a:t>Dimensões</a:t>
            </a:r>
            <a:r>
              <a:rPr lang="en-US" sz="6600" dirty="0">
                <a:solidFill>
                  <a:srgbClr val="FFC000"/>
                </a:solidFill>
                <a:latin typeface="Amasis MT Pro Black" panose="02040A04050005020304" pitchFamily="18" charset="0"/>
                <a:ea typeface="+mj-ea"/>
                <a:cs typeface="+mj-cs"/>
              </a:rPr>
              <a:t> da educação de Jesus</a:t>
            </a:r>
          </a:p>
        </p:txBody>
      </p:sp>
      <p:sp>
        <p:nvSpPr>
          <p:cNvPr id="6150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5687C04-CD23-479E-B8BD-F70BE8F2EFB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04119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73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4241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880606-8F9C-4E4D-976E-416F2A928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98" y="279414"/>
            <a:ext cx="5736102" cy="63746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Feliz aquele que transfere o que sabe e aprende o que ensina.</a:t>
            </a:r>
            <a:br>
              <a:rPr lang="pt-BR" sz="32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O saber se aprende com mestres e livros.</a:t>
            </a:r>
            <a:br>
              <a:rPr lang="pt-BR" sz="32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A </a:t>
            </a:r>
            <a:r>
              <a:rPr lang="pt-BR" sz="3200" b="0" i="0" dirty="0">
                <a:solidFill>
                  <a:srgbClr val="C00000"/>
                </a:solidFill>
                <a:effectLst/>
                <a:latin typeface="Amasis MT Pro Black" panose="02040A04050005020304" pitchFamily="18" charset="0"/>
              </a:rPr>
              <a:t>Sabedoria</a:t>
            </a: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, com o corriqueiro, com a vida e com os humildes.</a:t>
            </a:r>
            <a:br>
              <a:rPr lang="pt-BR" sz="32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O que importa na vida não é o ponto de partida, mas a caminhada.</a:t>
            </a:r>
            <a:br>
              <a:rPr lang="pt-BR" sz="3200" dirty="0">
                <a:solidFill>
                  <a:schemeClr val="accent1">
                    <a:lumMod val="50000"/>
                  </a:schemeClr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Caminhando e semeando, sempre se terá o que colher. </a:t>
            </a:r>
            <a:r>
              <a:rPr lang="pt-BR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Amasis MT Pro Black" panose="02040A04050005020304" pitchFamily="18" charset="0"/>
              </a:rPr>
              <a:t>(Cora Coralina)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3074" name="Picture 2" descr="Cora Coralina – Wikipédia, a enciclopédia livre">
            <a:extLst>
              <a:ext uri="{FF2B5EF4-FFF2-40B4-BE49-F238E27FC236}">
                <a16:creationId xmlns:a16="http://schemas.microsoft.com/office/drawing/2014/main" id="{32AECF16-4D07-433A-8F85-C1FF8D678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" r="3775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0107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7683" y="67791"/>
            <a:ext cx="8693150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200" spc="295" dirty="0">
                <a:solidFill>
                  <a:srgbClr val="FF0000"/>
                </a:solidFill>
                <a:latin typeface="Amasis MT Pro Black" panose="02040A04050005020304" pitchFamily="18" charset="0"/>
              </a:rPr>
              <a:t>O </a:t>
            </a:r>
            <a:r>
              <a:rPr sz="4200" spc="20" dirty="0">
                <a:solidFill>
                  <a:srgbClr val="FF0000"/>
                </a:solidFill>
                <a:latin typeface="Amasis MT Pro Black" panose="02040A04050005020304" pitchFamily="18" charset="0"/>
              </a:rPr>
              <a:t>caminho </a:t>
            </a:r>
            <a:r>
              <a:rPr sz="4200" spc="60" dirty="0">
                <a:solidFill>
                  <a:srgbClr val="FF0000"/>
                </a:solidFill>
                <a:latin typeface="Amasis MT Pro Black" panose="02040A04050005020304" pitchFamily="18" charset="0"/>
              </a:rPr>
              <a:t>não </a:t>
            </a:r>
            <a:r>
              <a:rPr sz="4200" spc="25" dirty="0">
                <a:solidFill>
                  <a:srgbClr val="FF0000"/>
                </a:solidFill>
                <a:latin typeface="Amasis MT Pro Black" panose="02040A04050005020304" pitchFamily="18" charset="0"/>
              </a:rPr>
              <a:t>escolhe </a:t>
            </a:r>
            <a:r>
              <a:rPr sz="4200" spc="-110" dirty="0">
                <a:solidFill>
                  <a:srgbClr val="FF0000"/>
                </a:solidFill>
                <a:latin typeface="Amasis MT Pro Black" panose="02040A04050005020304" pitchFamily="18" charset="0"/>
              </a:rPr>
              <a:t>os </a:t>
            </a:r>
            <a:r>
              <a:rPr sz="4200" spc="-40" dirty="0">
                <a:solidFill>
                  <a:srgbClr val="FF0000"/>
                </a:solidFill>
                <a:latin typeface="Amasis MT Pro Black" panose="02040A04050005020304" pitchFamily="18" charset="0"/>
              </a:rPr>
              <a:t>pés. </a:t>
            </a:r>
            <a:r>
              <a:rPr sz="4200" spc="-35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spc="-15" dirty="0">
                <a:solidFill>
                  <a:srgbClr val="FF0000"/>
                </a:solidFill>
                <a:latin typeface="Amasis MT Pro Black" panose="02040A04050005020304" pitchFamily="18" charset="0"/>
              </a:rPr>
              <a:t>Mas</a:t>
            </a:r>
            <a:r>
              <a:rPr sz="4200" spc="-70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spc="-110" dirty="0">
                <a:solidFill>
                  <a:srgbClr val="FF0000"/>
                </a:solidFill>
                <a:latin typeface="Amasis MT Pro Black" panose="02040A04050005020304" pitchFamily="18" charset="0"/>
              </a:rPr>
              <a:t>os</a:t>
            </a:r>
            <a:r>
              <a:rPr sz="4200" spc="-65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spc="5" dirty="0">
                <a:solidFill>
                  <a:srgbClr val="FF0000"/>
                </a:solidFill>
                <a:latin typeface="Amasis MT Pro Black" panose="02040A04050005020304" pitchFamily="18" charset="0"/>
              </a:rPr>
              <a:t>pés</a:t>
            </a:r>
            <a:r>
              <a:rPr sz="4200" spc="-60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spc="15" dirty="0">
                <a:solidFill>
                  <a:srgbClr val="FF0000"/>
                </a:solidFill>
                <a:latin typeface="Amasis MT Pro Black" panose="02040A04050005020304" pitchFamily="18" charset="0"/>
              </a:rPr>
              <a:t>escolhem</a:t>
            </a:r>
            <a:r>
              <a:rPr sz="4200" spc="-70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spc="95" dirty="0">
                <a:solidFill>
                  <a:srgbClr val="FF0000"/>
                </a:solidFill>
                <a:latin typeface="Amasis MT Pro Black" panose="02040A04050005020304" pitchFamily="18" charset="0"/>
              </a:rPr>
              <a:t>o</a:t>
            </a:r>
            <a:r>
              <a:rPr sz="4200" spc="-60" dirty="0">
                <a:solidFill>
                  <a:srgbClr val="FF0000"/>
                </a:solidFill>
                <a:latin typeface="Amasis MT Pro Black" panose="02040A04050005020304" pitchFamily="18" charset="0"/>
              </a:rPr>
              <a:t> </a:t>
            </a:r>
            <a:r>
              <a:rPr sz="4200" dirty="0">
                <a:solidFill>
                  <a:srgbClr val="FF0000"/>
                </a:solidFill>
                <a:latin typeface="Amasis MT Pro Black" panose="02040A04050005020304" pitchFamily="18" charset="0"/>
              </a:rPr>
              <a:t>caminho.</a:t>
            </a:r>
            <a:endParaRPr sz="4200" dirty="0">
              <a:latin typeface="Amasis MT Pro Black" panose="02040A040500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7683" y="2308682"/>
            <a:ext cx="8764270" cy="420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0" dirty="0">
                <a:latin typeface="Tahoma"/>
                <a:cs typeface="Tahoma"/>
              </a:rPr>
              <a:t>Os</a:t>
            </a:r>
            <a:r>
              <a:rPr sz="4200" b="1" spc="-65" dirty="0">
                <a:latin typeface="Tahoma"/>
                <a:cs typeface="Tahoma"/>
              </a:rPr>
              <a:t> </a:t>
            </a:r>
            <a:r>
              <a:rPr sz="4200" b="1" dirty="0">
                <a:latin typeface="Tahoma"/>
                <a:cs typeface="Tahoma"/>
              </a:rPr>
              <a:t>pés</a:t>
            </a:r>
            <a:r>
              <a:rPr sz="4200" b="1" spc="-65" dirty="0">
                <a:latin typeface="Tahoma"/>
                <a:cs typeface="Tahoma"/>
              </a:rPr>
              <a:t> </a:t>
            </a:r>
            <a:r>
              <a:rPr sz="4200" b="1" spc="-15" dirty="0">
                <a:latin typeface="Tahoma"/>
                <a:cs typeface="Tahoma"/>
              </a:rPr>
              <a:t>esperam</a:t>
            </a:r>
            <a:r>
              <a:rPr sz="4200" b="1" spc="-105" dirty="0">
                <a:latin typeface="Tahoma"/>
                <a:cs typeface="Tahoma"/>
              </a:rPr>
              <a:t> </a:t>
            </a:r>
            <a:r>
              <a:rPr sz="4200" b="1" spc="95" dirty="0">
                <a:latin typeface="Tahoma"/>
                <a:cs typeface="Tahoma"/>
              </a:rPr>
              <a:t>o</a:t>
            </a:r>
            <a:r>
              <a:rPr sz="4200" b="1" spc="-60" dirty="0">
                <a:latin typeface="Tahoma"/>
                <a:cs typeface="Tahoma"/>
              </a:rPr>
              <a:t> </a:t>
            </a:r>
            <a:r>
              <a:rPr sz="4200" b="1" spc="-45" dirty="0">
                <a:latin typeface="Tahoma"/>
                <a:cs typeface="Tahoma"/>
              </a:rPr>
              <a:t>desejo.</a:t>
            </a:r>
            <a:endParaRPr sz="4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200" b="1" spc="295" dirty="0">
                <a:latin typeface="Tahoma"/>
                <a:cs typeface="Tahoma"/>
              </a:rPr>
              <a:t>O</a:t>
            </a:r>
            <a:r>
              <a:rPr sz="4200" b="1" spc="-70" dirty="0">
                <a:latin typeface="Tahoma"/>
                <a:cs typeface="Tahoma"/>
              </a:rPr>
              <a:t> </a:t>
            </a:r>
            <a:r>
              <a:rPr sz="4200" b="1" spc="-25" dirty="0">
                <a:latin typeface="Tahoma"/>
                <a:cs typeface="Tahoma"/>
              </a:rPr>
              <a:t>desejo</a:t>
            </a:r>
            <a:r>
              <a:rPr sz="4200" b="1" spc="-70" dirty="0">
                <a:latin typeface="Tahoma"/>
                <a:cs typeface="Tahoma"/>
              </a:rPr>
              <a:t> </a:t>
            </a:r>
            <a:r>
              <a:rPr sz="4200" b="1" spc="-60" dirty="0">
                <a:latin typeface="Tahoma"/>
                <a:cs typeface="Tahoma"/>
              </a:rPr>
              <a:t>se</a:t>
            </a:r>
            <a:r>
              <a:rPr sz="4200" b="1" spc="-80" dirty="0">
                <a:latin typeface="Tahoma"/>
                <a:cs typeface="Tahoma"/>
              </a:rPr>
              <a:t> </a:t>
            </a:r>
            <a:r>
              <a:rPr sz="4200" b="1" spc="-55" dirty="0">
                <a:latin typeface="Tahoma"/>
                <a:cs typeface="Tahoma"/>
              </a:rPr>
              <a:t>entrega</a:t>
            </a:r>
            <a:r>
              <a:rPr sz="4200" b="1" spc="-80" dirty="0">
                <a:latin typeface="Tahoma"/>
                <a:cs typeface="Tahoma"/>
              </a:rPr>
              <a:t> </a:t>
            </a:r>
            <a:r>
              <a:rPr sz="4200" b="1" spc="175" dirty="0">
                <a:latin typeface="Tahoma"/>
                <a:cs typeface="Tahoma"/>
              </a:rPr>
              <a:t>ao</a:t>
            </a:r>
            <a:r>
              <a:rPr sz="4200" b="1" spc="-70" dirty="0">
                <a:latin typeface="Tahoma"/>
                <a:cs typeface="Tahoma"/>
              </a:rPr>
              <a:t> </a:t>
            </a:r>
            <a:r>
              <a:rPr sz="4200" b="1" spc="-45" dirty="0">
                <a:latin typeface="Tahoma"/>
                <a:cs typeface="Tahoma"/>
              </a:rPr>
              <a:t>tempo.</a:t>
            </a:r>
            <a:endParaRPr sz="4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1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4200" b="1" spc="295" dirty="0">
                <a:latin typeface="Tahoma"/>
                <a:cs typeface="Tahoma"/>
              </a:rPr>
              <a:t>O</a:t>
            </a:r>
            <a:r>
              <a:rPr sz="4200" b="1" spc="-75" dirty="0">
                <a:latin typeface="Tahoma"/>
                <a:cs typeface="Tahoma"/>
              </a:rPr>
              <a:t> </a:t>
            </a:r>
            <a:r>
              <a:rPr sz="4200" b="1" spc="-35" dirty="0">
                <a:latin typeface="Tahoma"/>
                <a:cs typeface="Tahoma"/>
              </a:rPr>
              <a:t>tempo</a:t>
            </a:r>
            <a:r>
              <a:rPr sz="4200" b="1" spc="-45" dirty="0">
                <a:latin typeface="Tahoma"/>
                <a:cs typeface="Tahoma"/>
              </a:rPr>
              <a:t> </a:t>
            </a:r>
            <a:r>
              <a:rPr sz="4200" b="1" spc="60" dirty="0">
                <a:latin typeface="Tahoma"/>
                <a:cs typeface="Tahoma"/>
              </a:rPr>
              <a:t>não</a:t>
            </a:r>
            <a:r>
              <a:rPr sz="4200" b="1" spc="-95" dirty="0">
                <a:latin typeface="Tahoma"/>
                <a:cs typeface="Tahoma"/>
              </a:rPr>
              <a:t> </a:t>
            </a:r>
            <a:r>
              <a:rPr sz="4200" b="1" spc="-25" dirty="0">
                <a:latin typeface="Tahoma"/>
                <a:cs typeface="Tahoma"/>
              </a:rPr>
              <a:t>espera.</a:t>
            </a:r>
            <a:endParaRPr sz="4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4200" b="1" spc="295" dirty="0">
                <a:latin typeface="Tahoma"/>
                <a:cs typeface="Tahoma"/>
              </a:rPr>
              <a:t>O</a:t>
            </a:r>
            <a:r>
              <a:rPr sz="4200" b="1" spc="-65" dirty="0">
                <a:latin typeface="Tahoma"/>
                <a:cs typeface="Tahoma"/>
              </a:rPr>
              <a:t> </a:t>
            </a:r>
            <a:r>
              <a:rPr sz="4200" b="1" spc="-35" dirty="0">
                <a:latin typeface="Tahoma"/>
                <a:cs typeface="Tahoma"/>
              </a:rPr>
              <a:t>tempo</a:t>
            </a:r>
            <a:r>
              <a:rPr sz="4200" b="1" spc="-40" dirty="0">
                <a:latin typeface="Tahoma"/>
                <a:cs typeface="Tahoma"/>
              </a:rPr>
              <a:t> </a:t>
            </a:r>
            <a:r>
              <a:rPr sz="4200" b="1" spc="-30" dirty="0">
                <a:latin typeface="Tahoma"/>
                <a:cs typeface="Tahoma"/>
              </a:rPr>
              <a:t>brinca,</a:t>
            </a:r>
            <a:r>
              <a:rPr sz="4200" b="1" spc="-90" dirty="0">
                <a:latin typeface="Tahoma"/>
                <a:cs typeface="Tahoma"/>
              </a:rPr>
              <a:t> </a:t>
            </a:r>
            <a:r>
              <a:rPr sz="4200" b="1" spc="-60" dirty="0">
                <a:latin typeface="Tahoma"/>
                <a:cs typeface="Tahoma"/>
              </a:rPr>
              <a:t>sem</a:t>
            </a:r>
            <a:r>
              <a:rPr sz="4200" b="1" spc="-80" dirty="0">
                <a:latin typeface="Tahoma"/>
                <a:cs typeface="Tahoma"/>
              </a:rPr>
              <a:t> </a:t>
            </a:r>
            <a:r>
              <a:rPr sz="4200" b="1" spc="-95" dirty="0">
                <a:latin typeface="Tahoma"/>
                <a:cs typeface="Tahoma"/>
              </a:rPr>
              <a:t>pressa.</a:t>
            </a:r>
            <a:endParaRPr sz="4200" dirty="0">
              <a:latin typeface="Tahoma"/>
              <a:cs typeface="Tahoma"/>
            </a:endParaRPr>
          </a:p>
          <a:p>
            <a:pPr marL="5140325">
              <a:lnSpc>
                <a:spcPct val="100000"/>
              </a:lnSpc>
              <a:spcBef>
                <a:spcPts val="4155"/>
              </a:spcBef>
            </a:pPr>
            <a:r>
              <a:rPr sz="3000" i="1" spc="-285" dirty="0">
                <a:latin typeface="Verdana"/>
                <a:cs typeface="Verdana"/>
              </a:rPr>
              <a:t>(</a:t>
            </a:r>
            <a:r>
              <a:rPr sz="3000" i="1" spc="105" dirty="0">
                <a:latin typeface="Verdana"/>
                <a:cs typeface="Verdana"/>
              </a:rPr>
              <a:t>P</a:t>
            </a:r>
            <a:r>
              <a:rPr sz="3000" i="1" spc="90" dirty="0">
                <a:latin typeface="Verdana"/>
                <a:cs typeface="Verdana"/>
              </a:rPr>
              <a:t>a</a:t>
            </a:r>
            <a:r>
              <a:rPr sz="3000" i="1" spc="-20" dirty="0">
                <a:latin typeface="Verdana"/>
                <a:cs typeface="Verdana"/>
              </a:rPr>
              <a:t>ula</a:t>
            </a:r>
            <a:r>
              <a:rPr sz="3000" i="1" spc="-185" dirty="0">
                <a:latin typeface="Verdana"/>
                <a:cs typeface="Verdana"/>
              </a:rPr>
              <a:t> </a:t>
            </a:r>
            <a:r>
              <a:rPr sz="3000" i="1" spc="-170" dirty="0">
                <a:latin typeface="Verdana"/>
                <a:cs typeface="Verdana"/>
              </a:rPr>
              <a:t>S</a:t>
            </a:r>
            <a:r>
              <a:rPr sz="3000" i="1" spc="-165" dirty="0">
                <a:latin typeface="Verdana"/>
                <a:cs typeface="Verdana"/>
              </a:rPr>
              <a:t>a</a:t>
            </a:r>
            <a:r>
              <a:rPr sz="3000" i="1" spc="-180" dirty="0">
                <a:latin typeface="Verdana"/>
                <a:cs typeface="Verdana"/>
              </a:rPr>
              <a:t>nt</a:t>
            </a:r>
            <a:r>
              <a:rPr sz="3000" i="1" spc="-75" dirty="0">
                <a:latin typeface="Verdana"/>
                <a:cs typeface="Verdana"/>
              </a:rPr>
              <a:t>i</a:t>
            </a:r>
            <a:r>
              <a:rPr sz="3000" i="1" spc="-395" dirty="0">
                <a:latin typeface="Verdana"/>
                <a:cs typeface="Verdana"/>
              </a:rPr>
              <a:t>s</a:t>
            </a:r>
            <a:r>
              <a:rPr sz="3000" i="1" spc="-155" dirty="0">
                <a:latin typeface="Verdana"/>
                <a:cs typeface="Verdana"/>
              </a:rPr>
              <a:t>t</a:t>
            </a:r>
            <a:r>
              <a:rPr sz="3000" i="1" spc="165" dirty="0">
                <a:latin typeface="Verdana"/>
                <a:cs typeface="Verdana"/>
              </a:rPr>
              <a:t>e</a:t>
            </a:r>
            <a:r>
              <a:rPr sz="3000" i="1" spc="160" dirty="0">
                <a:latin typeface="Verdana"/>
                <a:cs typeface="Verdana"/>
              </a:rPr>
              <a:t>b</a:t>
            </a:r>
            <a:r>
              <a:rPr sz="3000" i="1" spc="229" dirty="0">
                <a:latin typeface="Verdana"/>
                <a:cs typeface="Verdana"/>
              </a:rPr>
              <a:t>a</a:t>
            </a:r>
            <a:r>
              <a:rPr sz="3000" i="1" spc="-70" dirty="0">
                <a:latin typeface="Verdana"/>
                <a:cs typeface="Verdana"/>
              </a:rPr>
              <a:t>n</a:t>
            </a:r>
            <a:r>
              <a:rPr sz="3000" i="1" spc="-254" dirty="0">
                <a:latin typeface="Verdana"/>
                <a:cs typeface="Verdana"/>
              </a:rPr>
              <a:t>)</a:t>
            </a:r>
            <a:endParaRPr sz="3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4473" y="1151026"/>
            <a:ext cx="9567545" cy="4542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99210" marR="1289050" algn="ctr">
              <a:lnSpc>
                <a:spcPct val="100000"/>
              </a:lnSpc>
              <a:spcBef>
                <a:spcPts val="105"/>
              </a:spcBef>
            </a:pPr>
            <a:r>
              <a:rPr sz="7200" b="1" spc="505" dirty="0">
                <a:latin typeface="Tahoma"/>
                <a:cs typeface="Tahoma"/>
              </a:rPr>
              <a:t>O</a:t>
            </a:r>
            <a:r>
              <a:rPr sz="7200" b="1" spc="-130" dirty="0">
                <a:latin typeface="Tahoma"/>
                <a:cs typeface="Tahoma"/>
              </a:rPr>
              <a:t> </a:t>
            </a:r>
            <a:r>
              <a:rPr sz="7200" b="1" spc="40" dirty="0">
                <a:latin typeface="Tahoma"/>
                <a:cs typeface="Tahoma"/>
              </a:rPr>
              <a:t>caminho</a:t>
            </a:r>
            <a:r>
              <a:rPr sz="7200" b="1" spc="-130" dirty="0">
                <a:latin typeface="Tahoma"/>
                <a:cs typeface="Tahoma"/>
              </a:rPr>
              <a:t> </a:t>
            </a:r>
            <a:r>
              <a:rPr sz="7200" b="1" spc="100" dirty="0">
                <a:latin typeface="Tahoma"/>
                <a:cs typeface="Tahoma"/>
              </a:rPr>
              <a:t>não </a:t>
            </a:r>
            <a:r>
              <a:rPr sz="7200" b="1" spc="-2095" dirty="0">
                <a:latin typeface="Tahoma"/>
                <a:cs typeface="Tahoma"/>
              </a:rPr>
              <a:t> </a:t>
            </a:r>
            <a:r>
              <a:rPr sz="7200" b="1" spc="50" dirty="0">
                <a:latin typeface="Tahoma"/>
                <a:cs typeface="Tahoma"/>
              </a:rPr>
              <a:t>escolhe</a:t>
            </a:r>
            <a:r>
              <a:rPr sz="7200" b="1" spc="-130" dirty="0">
                <a:latin typeface="Tahoma"/>
                <a:cs typeface="Tahoma"/>
              </a:rPr>
              <a:t> </a:t>
            </a:r>
            <a:r>
              <a:rPr sz="7200" b="1" spc="-190" dirty="0">
                <a:latin typeface="Tahoma"/>
                <a:cs typeface="Tahoma"/>
              </a:rPr>
              <a:t>os</a:t>
            </a:r>
            <a:r>
              <a:rPr sz="7200" b="1" spc="-130" dirty="0">
                <a:latin typeface="Tahoma"/>
                <a:cs typeface="Tahoma"/>
              </a:rPr>
              <a:t> </a:t>
            </a:r>
            <a:r>
              <a:rPr sz="7200" b="1" spc="-60" dirty="0">
                <a:latin typeface="Tahoma"/>
                <a:cs typeface="Tahoma"/>
              </a:rPr>
              <a:t>pés.</a:t>
            </a:r>
            <a:endParaRPr sz="72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990"/>
              </a:spcBef>
            </a:pPr>
            <a:r>
              <a:rPr sz="7200" b="1" spc="-15" dirty="0">
                <a:latin typeface="Tahoma"/>
                <a:cs typeface="Tahoma"/>
              </a:rPr>
              <a:t>Mas</a:t>
            </a:r>
            <a:r>
              <a:rPr sz="7200" b="1" spc="-140" dirty="0">
                <a:latin typeface="Tahoma"/>
                <a:cs typeface="Tahoma"/>
              </a:rPr>
              <a:t> </a:t>
            </a:r>
            <a:r>
              <a:rPr sz="7200" b="1" spc="-190" dirty="0">
                <a:latin typeface="Tahoma"/>
                <a:cs typeface="Tahoma"/>
              </a:rPr>
              <a:t>os</a:t>
            </a:r>
            <a:r>
              <a:rPr sz="7200" b="1" spc="-125" dirty="0">
                <a:latin typeface="Tahoma"/>
                <a:cs typeface="Tahoma"/>
              </a:rPr>
              <a:t> </a:t>
            </a:r>
            <a:r>
              <a:rPr sz="7200" b="1" dirty="0">
                <a:solidFill>
                  <a:srgbClr val="FF0000"/>
                </a:solidFill>
                <a:latin typeface="Tahoma"/>
                <a:cs typeface="Tahoma"/>
              </a:rPr>
              <a:t>pés</a:t>
            </a:r>
            <a:r>
              <a:rPr sz="7200" b="1" spc="-1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200" b="1" spc="30" dirty="0">
                <a:solidFill>
                  <a:srgbClr val="FF0000"/>
                </a:solidFill>
                <a:latin typeface="Tahoma"/>
                <a:cs typeface="Tahoma"/>
              </a:rPr>
              <a:t>escolhem </a:t>
            </a:r>
            <a:r>
              <a:rPr sz="7200" b="1" spc="-20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200" b="1" spc="165" dirty="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sz="7200" b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7200" b="1" spc="5" dirty="0">
                <a:solidFill>
                  <a:srgbClr val="FF0000"/>
                </a:solidFill>
                <a:latin typeface="Tahoma"/>
                <a:cs typeface="Tahoma"/>
              </a:rPr>
              <a:t>caminho</a:t>
            </a:r>
            <a:r>
              <a:rPr sz="7200" b="1" spc="5" dirty="0">
                <a:latin typeface="Tahoma"/>
                <a:cs typeface="Tahoma"/>
              </a:rPr>
              <a:t>.</a:t>
            </a:r>
            <a:endParaRPr sz="7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CDC85F-AE91-4583-BE2E-AE7A553A3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137" y="964233"/>
            <a:ext cx="10515600" cy="45580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6000" dirty="0">
                <a:latin typeface="Amasis MT Pro Black" panose="02040A04050005020304" pitchFamily="18" charset="0"/>
              </a:rPr>
              <a:t>Muito obrigado pela gentileza da atenção</a:t>
            </a:r>
          </a:p>
          <a:p>
            <a:pPr marL="0" indent="0" algn="ctr">
              <a:buNone/>
            </a:pPr>
            <a:endParaRPr lang="pt-BR" sz="6000" dirty="0">
              <a:latin typeface="Amasis MT Pro Black" panose="02040A04050005020304" pitchFamily="18" charset="0"/>
            </a:endParaRPr>
          </a:p>
          <a:p>
            <a:pPr marL="0" indent="0" algn="ctr">
              <a:buNone/>
            </a:pPr>
            <a:r>
              <a:rPr lang="pt-BR" sz="6000" dirty="0">
                <a:latin typeface="Amasis MT Pro Black" panose="02040A04050005020304" pitchFamily="18" charset="0"/>
              </a:rPr>
              <a:t>@patrikysb</a:t>
            </a:r>
          </a:p>
        </p:txBody>
      </p:sp>
      <p:pic>
        <p:nvPicPr>
          <p:cNvPr id="2050" name="Picture 2" descr="Instagram Logo - PNG e Vetor - Download de Logo">
            <a:extLst>
              <a:ext uri="{FF2B5EF4-FFF2-40B4-BE49-F238E27FC236}">
                <a16:creationId xmlns:a16="http://schemas.microsoft.com/office/drawing/2014/main" id="{743EA22F-FE90-4330-9745-E40179060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307" y="3793766"/>
            <a:ext cx="790367" cy="79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mpanha da Fraternidade é um grande programa quaresmal, diz padre">
            <a:extLst>
              <a:ext uri="{FF2B5EF4-FFF2-40B4-BE49-F238E27FC236}">
                <a16:creationId xmlns:a16="http://schemas.microsoft.com/office/drawing/2014/main" id="{6D851906-AA0A-437F-94D9-8B3F054BD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794" y="2798141"/>
            <a:ext cx="3048000" cy="27241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1030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Diocese de Santo Amaro – Wikipédia, a enciclopédia livre">
            <a:extLst>
              <a:ext uri="{FF2B5EF4-FFF2-40B4-BE49-F238E27FC236}">
                <a16:creationId xmlns:a16="http://schemas.microsoft.com/office/drawing/2014/main" id="{86E8C33C-9B21-4869-A371-3E14489FF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r="-1" b="21840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ampanha da Fraternidade 2022">
            <a:extLst>
              <a:ext uri="{FF2B5EF4-FFF2-40B4-BE49-F238E27FC236}">
                <a16:creationId xmlns:a16="http://schemas.microsoft.com/office/drawing/2014/main" id="{69DC2E7A-2203-4826-80D2-CBA3027E6F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42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2" descr="Diocese de Santo Amaro | Diocese de Santo Amaro | São Paulo | Brasil">
            <a:extLst>
              <a:ext uri="{FF2B5EF4-FFF2-40B4-BE49-F238E27FC236}">
                <a16:creationId xmlns:a16="http://schemas.microsoft.com/office/drawing/2014/main" id="{A03B3DFF-6EFE-4E6C-B86F-B5A027099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002" y="2705198"/>
            <a:ext cx="3167996" cy="158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176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1530</Words>
  <Application>Microsoft Office PowerPoint</Application>
  <PresentationFormat>Widescreen</PresentationFormat>
  <Paragraphs>237</Paragraphs>
  <Slides>78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78</vt:i4>
      </vt:variant>
    </vt:vector>
  </HeadingPairs>
  <TitlesOfParts>
    <vt:vector size="91" baseType="lpstr">
      <vt:lpstr>Amasis MT Pro Black</vt:lpstr>
      <vt:lpstr>Amatic SC</vt:lpstr>
      <vt:lpstr>Arial</vt:lpstr>
      <vt:lpstr>Avenir Next LT Pro</vt:lpstr>
      <vt:lpstr>Calibri</vt:lpstr>
      <vt:lpstr>Calibri Light</vt:lpstr>
      <vt:lpstr>Nino</vt:lpstr>
      <vt:lpstr>Nunito</vt:lpstr>
      <vt:lpstr>Nunito SemiBold</vt:lpstr>
      <vt:lpstr>Palotino</vt:lpstr>
      <vt:lpstr>Tahoma</vt:lpstr>
      <vt:lpstr>Verdana</vt:lpstr>
      <vt:lpstr>Tema do Office</vt:lpstr>
      <vt:lpstr>Apresentação do PowerPoint</vt:lpstr>
      <vt:lpstr>Abertura do Ano Pastoral 5 de março de 2022</vt:lpstr>
      <vt:lpstr>Movimento de Natal </vt:lpstr>
      <vt:lpstr>Movimento de Natal </vt:lpstr>
      <vt:lpstr>Apresentação do PowerPoint</vt:lpstr>
      <vt:lpstr>Apresentação do PowerPoint</vt:lpstr>
      <vt:lpstr>Apresentação do PowerPoint</vt:lpstr>
      <vt:lpstr>58ª Edição Nacional </vt:lpstr>
      <vt:lpstr>Qual é o modelo de educação que queremos?</vt:lpstr>
      <vt:lpstr>Uma educação humanista, integral a serviço da vida!</vt:lpstr>
      <vt:lpstr>Educar é um ato de amor e de esperança no ser humano</vt:lpstr>
      <vt:lpstr>Objetivo Geral </vt:lpstr>
      <vt:lpstr>Apresentação do PowerPoint</vt:lpstr>
      <vt:lpstr>Objetivos Específicos </vt:lpstr>
      <vt:lpstr>Objetivos Específicos </vt:lpstr>
      <vt:lpstr>Método </vt:lpstr>
      <vt:lpstr>Nosso Caminho</vt:lpstr>
      <vt:lpstr>Apresentação do PowerPoint</vt:lpstr>
      <vt:lpstr>Apresentação do PowerPoint</vt:lpstr>
      <vt:lpstr>Apresentação do PowerPoint</vt:lpstr>
      <vt:lpstr>Discípulos da Palavra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pessoa no centro</vt:lpstr>
      <vt:lpstr>Apresentação do PowerPoint</vt:lpstr>
      <vt:lpstr>ESCUTAR</vt:lpstr>
      <vt:lpstr>Escutar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Qual o novo aprendizado que nasce dessa experiência para a escola da vida?</vt:lpstr>
      <vt:lpstr>Apresentação do PowerPoint</vt:lpstr>
      <vt:lpstr>Apresentação do PowerPoint</vt:lpstr>
      <vt:lpstr>Texto Base N 56</vt:lpstr>
      <vt:lpstr>Texto Base 57 </vt:lpstr>
      <vt:lpstr>A fraternidade e a amizade social como contextos educativos</vt:lpstr>
      <vt:lpstr>“Os pais são os primeiros, mas não os únicos, educadores dos seus filhos.” (TB 60)</vt:lpstr>
      <vt:lpstr>Apresentação do PowerPoint</vt:lpstr>
      <vt:lpstr>Apresentação do PowerPoint</vt:lpstr>
      <vt:lpstr>Apresentação do PowerPoint</vt:lpstr>
      <vt:lpstr>Apresentação do PowerPoint</vt:lpstr>
      <vt:lpstr>Discernir</vt:lpstr>
      <vt:lpstr>Apresentação do PowerPoint</vt:lpstr>
      <vt:lpstr>Apresentação do PowerPoint</vt:lpstr>
      <vt:lpstr>3. Tradição  </vt:lpstr>
      <vt:lpstr>Patrística e Escolástica </vt:lpstr>
      <vt:lpstr>Patrística e Escolástica </vt:lpstr>
      <vt:lpstr>5. Educação integral </vt:lpstr>
      <vt:lpstr>5. Educação integral </vt:lpstr>
      <vt:lpstr>6. Educar para o diálogo </vt:lpstr>
      <vt:lpstr>7. A vida em família  </vt:lpstr>
      <vt:lpstr>8. Educar para o belo, o bom e o verdadeiro </vt:lpstr>
      <vt:lpstr>AGIR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Um projeto de vida como fonte para uma nova sociedade</vt:lpstr>
      <vt:lpstr>Um projeto de vida como fonte para uma nova sociedade</vt:lpstr>
      <vt:lpstr>Educar para um novo humanismo  (TB N 240)</vt:lpstr>
      <vt:lpstr>“Iniciar processos” (TB 245)</vt:lpstr>
      <vt:lpstr>Inspirações </vt:lpstr>
      <vt:lpstr>Inspirações </vt:lpstr>
      <vt:lpstr>Avaliar o Compromisso com a educação (TB 269 – 274) </vt:lpstr>
      <vt:lpstr>Apresentação do PowerPoint</vt:lpstr>
      <vt:lpstr>Apresentação do PowerPoint</vt:lpstr>
      <vt:lpstr>O caminho não escolhe os pés.  Mas os pés escolhem o caminho.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Fraternidade  e educação</dc:title>
  <dc:creator>Setor de Campanhas | CNBB</dc:creator>
  <cp:lastModifiedBy>Patriky Samuel Batista</cp:lastModifiedBy>
  <cp:revision>12</cp:revision>
  <dcterms:created xsi:type="dcterms:W3CDTF">2021-10-22T12:29:36Z</dcterms:created>
  <dcterms:modified xsi:type="dcterms:W3CDTF">2022-03-05T09:24:55Z</dcterms:modified>
</cp:coreProperties>
</file>